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557" r:id="rId5"/>
    <p:sldId id="258" r:id="rId6"/>
    <p:sldId id="257" r:id="rId7"/>
    <p:sldId id="263" r:id="rId8"/>
    <p:sldId id="260" r:id="rId9"/>
    <p:sldId id="267" r:id="rId10"/>
    <p:sldId id="558" r:id="rId11"/>
    <p:sldId id="266" r:id="rId12"/>
    <p:sldId id="559" r:id="rId13"/>
    <p:sldId id="376" r:id="rId14"/>
    <p:sldId id="548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521415D9-36F7-43E2-AB2F-B90AF26B5E84}">
      <p14:sectionLst xmlns:p14="http://schemas.microsoft.com/office/powerpoint/2010/main">
        <p14:section name="Start modelleren voor toa's" id="{FBEA9BB0-4E67-469F-A1B2-8829E513EA1F}">
          <p14:sldIdLst>
            <p14:sldId id="557"/>
            <p14:sldId id="258"/>
            <p14:sldId id="257"/>
            <p14:sldId id="263"/>
            <p14:sldId id="260"/>
            <p14:sldId id="267"/>
            <p14:sldId id="558"/>
            <p14:sldId id="266"/>
            <p14:sldId id="559"/>
          </p14:sldIdLst>
        </p14:section>
        <p14:section name="Afronden" id="{AE665769-5F9E-4592-83AC-3693F41D62DF}">
          <p14:sldIdLst>
            <p14:sldId id="376"/>
            <p14:sldId id="54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8000"/>
    <a:srgbClr val="FF6200"/>
    <a:srgbClr val="02AE00"/>
    <a:srgbClr val="FF0000"/>
    <a:srgbClr val="FF4700"/>
    <a:srgbClr val="00D500"/>
    <a:srgbClr val="029C00"/>
    <a:srgbClr val="0080FF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492" autoAdjust="0"/>
    <p:restoredTop sz="64923" autoAdjust="0"/>
  </p:normalViewPr>
  <p:slideViewPr>
    <p:cSldViewPr>
      <p:cViewPr varScale="1">
        <p:scale>
          <a:sx n="84" d="100"/>
          <a:sy n="84" d="100"/>
        </p:scale>
        <p:origin x="191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4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oldijk, A.H. (Ad)" userId="e83986b0-51c6-4358-b5f1-827dfb4b8990" providerId="ADAL" clId="{4E5182F2-110A-4FDB-831D-E438054780D5}"/>
    <pc:docChg chg="undo custSel modSld sldOrd addSection delSection modSection">
      <pc:chgData name="Mooldijk, A.H. (Ad)" userId="e83986b0-51c6-4358-b5f1-827dfb4b8990" providerId="ADAL" clId="{4E5182F2-110A-4FDB-831D-E438054780D5}" dt="2023-12-18T11:10:13.399" v="437" actId="14100"/>
      <pc:docMkLst>
        <pc:docMk/>
      </pc:docMkLst>
      <pc:sldChg chg="modSp mod">
        <pc:chgData name="Mooldijk, A.H. (Ad)" userId="e83986b0-51c6-4358-b5f1-827dfb4b8990" providerId="ADAL" clId="{4E5182F2-110A-4FDB-831D-E438054780D5}" dt="2023-12-08T13:42:38.270" v="223" actId="6549"/>
        <pc:sldMkLst>
          <pc:docMk/>
          <pc:sldMk cId="0" sldId="257"/>
        </pc:sldMkLst>
        <pc:spChg chg="mod">
          <ac:chgData name="Mooldijk, A.H. (Ad)" userId="e83986b0-51c6-4358-b5f1-827dfb4b8990" providerId="ADAL" clId="{4E5182F2-110A-4FDB-831D-E438054780D5}" dt="2023-12-08T13:42:38.270" v="223" actId="6549"/>
          <ac:spMkLst>
            <pc:docMk/>
            <pc:sldMk cId="0" sldId="257"/>
            <ac:spMk id="6147" creationId="{4978C5E3-048F-766D-38EE-C6B34D005068}"/>
          </ac:spMkLst>
        </pc:spChg>
      </pc:sldChg>
      <pc:sldChg chg="modSp mod">
        <pc:chgData name="Mooldijk, A.H. (Ad)" userId="e83986b0-51c6-4358-b5f1-827dfb4b8990" providerId="ADAL" clId="{4E5182F2-110A-4FDB-831D-E438054780D5}" dt="2023-12-08T13:37:08.471" v="188" actId="20577"/>
        <pc:sldMkLst>
          <pc:docMk/>
          <pc:sldMk cId="0" sldId="258"/>
        </pc:sldMkLst>
        <pc:spChg chg="mod">
          <ac:chgData name="Mooldijk, A.H. (Ad)" userId="e83986b0-51c6-4358-b5f1-827dfb4b8990" providerId="ADAL" clId="{4E5182F2-110A-4FDB-831D-E438054780D5}" dt="2023-12-08T13:37:08.471" v="188" actId="20577"/>
          <ac:spMkLst>
            <pc:docMk/>
            <pc:sldMk cId="0" sldId="258"/>
            <ac:spMk id="7171" creationId="{38978D7C-9046-1AB8-6E4D-22941A331840}"/>
          </ac:spMkLst>
        </pc:spChg>
      </pc:sldChg>
      <pc:sldChg chg="addSp modSp mod">
        <pc:chgData name="Mooldijk, A.H. (Ad)" userId="e83986b0-51c6-4358-b5f1-827dfb4b8990" providerId="ADAL" clId="{4E5182F2-110A-4FDB-831D-E438054780D5}" dt="2023-12-18T10:09:19.145" v="365" actId="208"/>
        <pc:sldMkLst>
          <pc:docMk/>
          <pc:sldMk cId="0" sldId="260"/>
        </pc:sldMkLst>
        <pc:spChg chg="add mod">
          <ac:chgData name="Mooldijk, A.H. (Ad)" userId="e83986b0-51c6-4358-b5f1-827dfb4b8990" providerId="ADAL" clId="{4E5182F2-110A-4FDB-831D-E438054780D5}" dt="2023-12-18T10:07:30.916" v="341" actId="1582"/>
          <ac:spMkLst>
            <pc:docMk/>
            <pc:sldMk cId="0" sldId="260"/>
            <ac:spMk id="2" creationId="{3E761C30-2B1D-6864-0DCA-414E786A167C}"/>
          </ac:spMkLst>
        </pc:spChg>
        <pc:spChg chg="add mod">
          <ac:chgData name="Mooldijk, A.H. (Ad)" userId="e83986b0-51c6-4358-b5f1-827dfb4b8990" providerId="ADAL" clId="{4E5182F2-110A-4FDB-831D-E438054780D5}" dt="2023-12-08T11:02:35.363" v="88" actId="1038"/>
          <ac:spMkLst>
            <pc:docMk/>
            <pc:sldMk cId="0" sldId="260"/>
            <ac:spMk id="4" creationId="{B57114BC-1FAE-BEBB-18B1-77016076A500}"/>
          </ac:spMkLst>
        </pc:spChg>
        <pc:spChg chg="mod">
          <ac:chgData name="Mooldijk, A.H. (Ad)" userId="e83986b0-51c6-4358-b5f1-827dfb4b8990" providerId="ADAL" clId="{4E5182F2-110A-4FDB-831D-E438054780D5}" dt="2023-12-08T11:07:11.904" v="98" actId="207"/>
          <ac:spMkLst>
            <pc:docMk/>
            <pc:sldMk cId="0" sldId="260"/>
            <ac:spMk id="5" creationId="{23659667-34B1-E768-59C5-62F71BBE9BDE}"/>
          </ac:spMkLst>
        </pc:spChg>
        <pc:spChg chg="mod">
          <ac:chgData name="Mooldijk, A.H. (Ad)" userId="e83986b0-51c6-4358-b5f1-827dfb4b8990" providerId="ADAL" clId="{4E5182F2-110A-4FDB-831D-E438054780D5}" dt="2023-12-08T10:57:30.588" v="76" actId="1076"/>
          <ac:spMkLst>
            <pc:docMk/>
            <pc:sldMk cId="0" sldId="260"/>
            <ac:spMk id="6" creationId="{863B30D1-8A3F-3043-E9BB-FE43B15BD4CE}"/>
          </ac:spMkLst>
        </pc:spChg>
        <pc:spChg chg="mod">
          <ac:chgData name="Mooldijk, A.H. (Ad)" userId="e83986b0-51c6-4358-b5f1-827dfb4b8990" providerId="ADAL" clId="{4E5182F2-110A-4FDB-831D-E438054780D5}" dt="2023-12-18T10:08:43.601" v="360" actId="207"/>
          <ac:spMkLst>
            <pc:docMk/>
            <pc:sldMk cId="0" sldId="260"/>
            <ac:spMk id="7" creationId="{638AD127-A54A-C3E3-7E02-90CD69321D3B}"/>
          </ac:spMkLst>
        </pc:spChg>
        <pc:spChg chg="add mod">
          <ac:chgData name="Mooldijk, A.H. (Ad)" userId="e83986b0-51c6-4358-b5f1-827dfb4b8990" providerId="ADAL" clId="{4E5182F2-110A-4FDB-831D-E438054780D5}" dt="2023-12-08T11:07:41.477" v="103" actId="14100"/>
          <ac:spMkLst>
            <pc:docMk/>
            <pc:sldMk cId="0" sldId="260"/>
            <ac:spMk id="8" creationId="{45C7FBA1-0577-05BD-18C2-3A9AC64A139C}"/>
          </ac:spMkLst>
        </pc:spChg>
        <pc:spChg chg="add mod">
          <ac:chgData name="Mooldijk, A.H. (Ad)" userId="e83986b0-51c6-4358-b5f1-827dfb4b8990" providerId="ADAL" clId="{4E5182F2-110A-4FDB-831D-E438054780D5}" dt="2023-12-08T11:07:02.010" v="97" actId="208"/>
          <ac:spMkLst>
            <pc:docMk/>
            <pc:sldMk cId="0" sldId="260"/>
            <ac:spMk id="9" creationId="{BC4ED94A-638F-BCB2-62B8-97FDCF07B143}"/>
          </ac:spMkLst>
        </pc:spChg>
        <pc:spChg chg="mod">
          <ac:chgData name="Mooldijk, A.H. (Ad)" userId="e83986b0-51c6-4358-b5f1-827dfb4b8990" providerId="ADAL" clId="{4E5182F2-110A-4FDB-831D-E438054780D5}" dt="2023-12-08T11:07:24.865" v="102" actId="1036"/>
          <ac:spMkLst>
            <pc:docMk/>
            <pc:sldMk cId="0" sldId="260"/>
            <ac:spMk id="13315" creationId="{9D2E9FA5-8AE1-ADDC-46D2-99305663F42E}"/>
          </ac:spMkLst>
        </pc:spChg>
        <pc:picChg chg="add mod">
          <ac:chgData name="Mooldijk, A.H. (Ad)" userId="e83986b0-51c6-4358-b5f1-827dfb4b8990" providerId="ADAL" clId="{4E5182F2-110A-4FDB-831D-E438054780D5}" dt="2023-12-08T10:58:06.813" v="81" actId="1037"/>
          <ac:picMkLst>
            <pc:docMk/>
            <pc:sldMk cId="0" sldId="260"/>
            <ac:picMk id="3" creationId="{235192B9-98E9-E35C-F505-9ECFDDB0B378}"/>
          </ac:picMkLst>
        </pc:picChg>
        <pc:cxnChg chg="add mod">
          <ac:chgData name="Mooldijk, A.H. (Ad)" userId="e83986b0-51c6-4358-b5f1-827dfb4b8990" providerId="ADAL" clId="{4E5182F2-110A-4FDB-831D-E438054780D5}" dt="2023-12-18T10:08:20.573" v="346" actId="14100"/>
          <ac:cxnSpMkLst>
            <pc:docMk/>
            <pc:sldMk cId="0" sldId="260"/>
            <ac:cxnSpMk id="11" creationId="{6CE698F1-560D-E470-6187-86713E51CCDC}"/>
          </ac:cxnSpMkLst>
        </pc:cxnChg>
        <pc:cxnChg chg="add mod">
          <ac:chgData name="Mooldijk, A.H. (Ad)" userId="e83986b0-51c6-4358-b5f1-827dfb4b8990" providerId="ADAL" clId="{4E5182F2-110A-4FDB-831D-E438054780D5}" dt="2023-12-18T10:09:19.145" v="365" actId="208"/>
          <ac:cxnSpMkLst>
            <pc:docMk/>
            <pc:sldMk cId="0" sldId="260"/>
            <ac:cxnSpMk id="12" creationId="{F10DC2EF-255E-2D43-09E9-E4F413A16C25}"/>
          </ac:cxnSpMkLst>
        </pc:cxnChg>
      </pc:sldChg>
      <pc:sldChg chg="addSp modSp mod">
        <pc:chgData name="Mooldijk, A.H. (Ad)" userId="e83986b0-51c6-4358-b5f1-827dfb4b8990" providerId="ADAL" clId="{4E5182F2-110A-4FDB-831D-E438054780D5}" dt="2023-12-18T11:10:13.399" v="437" actId="14100"/>
        <pc:sldMkLst>
          <pc:docMk/>
          <pc:sldMk cId="0" sldId="263"/>
        </pc:sldMkLst>
        <pc:spChg chg="mod">
          <ac:chgData name="Mooldijk, A.H. (Ad)" userId="e83986b0-51c6-4358-b5f1-827dfb4b8990" providerId="ADAL" clId="{4E5182F2-110A-4FDB-831D-E438054780D5}" dt="2023-12-18T11:10:04.715" v="435" actId="20577"/>
          <ac:spMkLst>
            <pc:docMk/>
            <pc:sldMk cId="0" sldId="263"/>
            <ac:spMk id="16387" creationId="{D028E443-3BCA-4652-E85F-430E5BDA1FEB}"/>
          </ac:spMkLst>
        </pc:spChg>
        <pc:picChg chg="add mod">
          <ac:chgData name="Mooldijk, A.H. (Ad)" userId="e83986b0-51c6-4358-b5f1-827dfb4b8990" providerId="ADAL" clId="{4E5182F2-110A-4FDB-831D-E438054780D5}" dt="2023-12-18T11:10:13.399" v="437" actId="14100"/>
          <ac:picMkLst>
            <pc:docMk/>
            <pc:sldMk cId="0" sldId="263"/>
            <ac:picMk id="2" creationId="{27BAD2C4-39B5-E84F-F9D4-08FE80E1342B}"/>
          </ac:picMkLst>
        </pc:picChg>
      </pc:sldChg>
      <pc:sldChg chg="addSp modSp mod modNotesTx">
        <pc:chgData name="Mooldijk, A.H. (Ad)" userId="e83986b0-51c6-4358-b5f1-827dfb4b8990" providerId="ADAL" clId="{4E5182F2-110A-4FDB-831D-E438054780D5}" dt="2023-12-18T10:14:50.135" v="397" actId="1582"/>
        <pc:sldMkLst>
          <pc:docMk/>
          <pc:sldMk cId="0" sldId="266"/>
        </pc:sldMkLst>
        <pc:spChg chg="mod">
          <ac:chgData name="Mooldijk, A.H. (Ad)" userId="e83986b0-51c6-4358-b5f1-827dfb4b8990" providerId="ADAL" clId="{4E5182F2-110A-4FDB-831D-E438054780D5}" dt="2023-12-18T10:14:25.038" v="394" actId="5793"/>
          <ac:spMkLst>
            <pc:docMk/>
            <pc:sldMk cId="0" sldId="266"/>
            <ac:spMk id="19459" creationId="{F1388218-BBD7-C20A-7E1E-FE3795A0D85F}"/>
          </ac:spMkLst>
        </pc:spChg>
        <pc:picChg chg="add mod">
          <ac:chgData name="Mooldijk, A.H. (Ad)" userId="e83986b0-51c6-4358-b5f1-827dfb4b8990" providerId="ADAL" clId="{4E5182F2-110A-4FDB-831D-E438054780D5}" dt="2023-12-08T13:37:59.525" v="190" actId="1076"/>
          <ac:picMkLst>
            <pc:docMk/>
            <pc:sldMk cId="0" sldId="266"/>
            <ac:picMk id="3" creationId="{6390E4D0-E3EA-B199-F131-15A8E2AE3C6D}"/>
          </ac:picMkLst>
        </pc:picChg>
        <pc:picChg chg="add mod">
          <ac:chgData name="Mooldijk, A.H. (Ad)" userId="e83986b0-51c6-4358-b5f1-827dfb4b8990" providerId="ADAL" clId="{4E5182F2-110A-4FDB-831D-E438054780D5}" dt="2023-12-18T10:13:04.560" v="367" actId="1076"/>
          <ac:picMkLst>
            <pc:docMk/>
            <pc:sldMk cId="0" sldId="266"/>
            <ac:picMk id="4" creationId="{C38257B8-37CC-684B-C282-63F2D13E1BCD}"/>
          </ac:picMkLst>
        </pc:picChg>
        <pc:cxnChg chg="add mod">
          <ac:chgData name="Mooldijk, A.H. (Ad)" userId="e83986b0-51c6-4358-b5f1-827dfb4b8990" providerId="ADAL" clId="{4E5182F2-110A-4FDB-831D-E438054780D5}" dt="2023-12-18T10:13:59.088" v="383" actId="14100"/>
          <ac:cxnSpMkLst>
            <pc:docMk/>
            <pc:sldMk cId="0" sldId="266"/>
            <ac:cxnSpMk id="6" creationId="{5547E1D2-4F53-44C1-09D5-EE4B8EDF294E}"/>
          </ac:cxnSpMkLst>
        </pc:cxnChg>
        <pc:cxnChg chg="add mod">
          <ac:chgData name="Mooldijk, A.H. (Ad)" userId="e83986b0-51c6-4358-b5f1-827dfb4b8990" providerId="ADAL" clId="{4E5182F2-110A-4FDB-831D-E438054780D5}" dt="2023-12-18T10:14:50.135" v="397" actId="1582"/>
          <ac:cxnSpMkLst>
            <pc:docMk/>
            <pc:sldMk cId="0" sldId="266"/>
            <ac:cxnSpMk id="9" creationId="{ED815005-27FD-7E4F-0D85-1D5B0A152FB1}"/>
          </ac:cxnSpMkLst>
        </pc:cxnChg>
      </pc:sldChg>
      <pc:sldChg chg="modSp mod modNotesTx">
        <pc:chgData name="Mooldijk, A.H. (Ad)" userId="e83986b0-51c6-4358-b5f1-827dfb4b8990" providerId="ADAL" clId="{4E5182F2-110A-4FDB-831D-E438054780D5}" dt="2023-12-08T13:49:09.315" v="337" actId="20577"/>
        <pc:sldMkLst>
          <pc:docMk/>
          <pc:sldMk cId="1099366134" sldId="559"/>
        </pc:sldMkLst>
        <pc:spChg chg="mod">
          <ac:chgData name="Mooldijk, A.H. (Ad)" userId="e83986b0-51c6-4358-b5f1-827dfb4b8990" providerId="ADAL" clId="{4E5182F2-110A-4FDB-831D-E438054780D5}" dt="2023-12-08T13:48:32.352" v="274" actId="207"/>
          <ac:spMkLst>
            <pc:docMk/>
            <pc:sldMk cId="1099366134" sldId="559"/>
            <ac:spMk id="3" creationId="{657D8CB3-E070-80C9-0291-CAB40B438FB6}"/>
          </ac:spMkLst>
        </pc:spChg>
      </pc:sldChg>
    </pc:docChg>
  </pc:docChgLst>
  <pc:docChgLst>
    <pc:chgData name="Mooldijk, A.H. (Ad)" userId="e83986b0-51c6-4358-b5f1-827dfb4b8990" providerId="ADAL" clId="{ECCEE699-05E0-496A-BF66-6DC5A9BEC192}"/>
    <pc:docChg chg="modSld sldOrd">
      <pc:chgData name="Mooldijk, A.H. (Ad)" userId="e83986b0-51c6-4358-b5f1-827dfb4b8990" providerId="ADAL" clId="{ECCEE699-05E0-496A-BF66-6DC5A9BEC192}" dt="2023-12-16T08:21:03.725" v="1"/>
      <pc:docMkLst>
        <pc:docMk/>
      </pc:docMkLst>
      <pc:sldChg chg="ord">
        <pc:chgData name="Mooldijk, A.H. (Ad)" userId="e83986b0-51c6-4358-b5f1-827dfb4b8990" providerId="ADAL" clId="{ECCEE699-05E0-496A-BF66-6DC5A9BEC192}" dt="2023-12-16T08:21:03.725" v="1"/>
        <pc:sldMkLst>
          <pc:docMk/>
          <pc:sldMk cId="0" sldId="263"/>
        </pc:sldMkLst>
      </pc:sldChg>
    </pc:docChg>
  </pc:docChgLst>
  <pc:docChgLst>
    <pc:chgData name="Mooldijk, A.H. (Ad)" userId="e83986b0-51c6-4358-b5f1-827dfb4b8990" providerId="ADAL" clId="{9CA7E8B5-F06E-46BB-9A88-D83611173AB3}"/>
    <pc:docChg chg="undo custSel addSld delSld modSld modSection">
      <pc:chgData name="Mooldijk, A.H. (Ad)" userId="e83986b0-51c6-4358-b5f1-827dfb4b8990" providerId="ADAL" clId="{9CA7E8B5-F06E-46BB-9A88-D83611173AB3}" dt="2023-10-30T14:43:13.746" v="607" actId="1036"/>
      <pc:docMkLst>
        <pc:docMk/>
      </pc:docMkLst>
      <pc:sldChg chg="modSp mod">
        <pc:chgData name="Mooldijk, A.H. (Ad)" userId="e83986b0-51c6-4358-b5f1-827dfb4b8990" providerId="ADAL" clId="{9CA7E8B5-F06E-46BB-9A88-D83611173AB3}" dt="2023-10-30T14:18:25.368" v="21" actId="6549"/>
        <pc:sldMkLst>
          <pc:docMk/>
          <pc:sldMk cId="0" sldId="257"/>
        </pc:sldMkLst>
        <pc:spChg chg="mod">
          <ac:chgData name="Mooldijk, A.H. (Ad)" userId="e83986b0-51c6-4358-b5f1-827dfb4b8990" providerId="ADAL" clId="{9CA7E8B5-F06E-46BB-9A88-D83611173AB3}" dt="2023-10-30T14:18:25.368" v="21" actId="6549"/>
          <ac:spMkLst>
            <pc:docMk/>
            <pc:sldMk cId="0" sldId="257"/>
            <ac:spMk id="6147" creationId="{4978C5E3-048F-766D-38EE-C6B34D005068}"/>
          </ac:spMkLst>
        </pc:spChg>
      </pc:sldChg>
      <pc:sldChg chg="addSp delSp modSp mod modClrScheme chgLayout">
        <pc:chgData name="Mooldijk, A.H. (Ad)" userId="e83986b0-51c6-4358-b5f1-827dfb4b8990" providerId="ADAL" clId="{9CA7E8B5-F06E-46BB-9A88-D83611173AB3}" dt="2023-10-30T14:25:32.012" v="203" actId="1076"/>
        <pc:sldMkLst>
          <pc:docMk/>
          <pc:sldMk cId="0" sldId="260"/>
        </pc:sldMkLst>
        <pc:spChg chg="add del mod ord">
          <ac:chgData name="Mooldijk, A.H. (Ad)" userId="e83986b0-51c6-4358-b5f1-827dfb4b8990" providerId="ADAL" clId="{9CA7E8B5-F06E-46BB-9A88-D83611173AB3}" dt="2023-10-30T14:19:37.650" v="25" actId="700"/>
          <ac:spMkLst>
            <pc:docMk/>
            <pc:sldMk cId="0" sldId="260"/>
            <ac:spMk id="2" creationId="{9030B7A2-CC8B-9E68-C74E-DFFE17C80210}"/>
          </ac:spMkLst>
        </pc:spChg>
        <pc:spChg chg="add del mod ord">
          <ac:chgData name="Mooldijk, A.H. (Ad)" userId="e83986b0-51c6-4358-b5f1-827dfb4b8990" providerId="ADAL" clId="{9CA7E8B5-F06E-46BB-9A88-D83611173AB3}" dt="2023-10-30T14:19:37.650" v="25" actId="700"/>
          <ac:spMkLst>
            <pc:docMk/>
            <pc:sldMk cId="0" sldId="260"/>
            <ac:spMk id="3" creationId="{33729A40-0E31-C082-26A6-8E2E12C3CD68}"/>
          </ac:spMkLst>
        </pc:spChg>
        <pc:spChg chg="add del mod ord">
          <ac:chgData name="Mooldijk, A.H. (Ad)" userId="e83986b0-51c6-4358-b5f1-827dfb4b8990" providerId="ADAL" clId="{9CA7E8B5-F06E-46BB-9A88-D83611173AB3}" dt="2023-10-30T14:19:37.650" v="25" actId="700"/>
          <ac:spMkLst>
            <pc:docMk/>
            <pc:sldMk cId="0" sldId="260"/>
            <ac:spMk id="4" creationId="{AA9E232B-2732-9BA8-022E-7C7C36384A08}"/>
          </ac:spMkLst>
        </pc:spChg>
        <pc:spChg chg="add mod">
          <ac:chgData name="Mooldijk, A.H. (Ad)" userId="e83986b0-51c6-4358-b5f1-827dfb4b8990" providerId="ADAL" clId="{9CA7E8B5-F06E-46BB-9A88-D83611173AB3}" dt="2023-10-30T14:23:38.288" v="181" actId="1076"/>
          <ac:spMkLst>
            <pc:docMk/>
            <pc:sldMk cId="0" sldId="260"/>
            <ac:spMk id="5" creationId="{23659667-34B1-E768-59C5-62F71BBE9BDE}"/>
          </ac:spMkLst>
        </pc:spChg>
        <pc:spChg chg="add mod">
          <ac:chgData name="Mooldijk, A.H. (Ad)" userId="e83986b0-51c6-4358-b5f1-827dfb4b8990" providerId="ADAL" clId="{9CA7E8B5-F06E-46BB-9A88-D83611173AB3}" dt="2023-10-30T14:24:23.361" v="192" actId="1036"/>
          <ac:spMkLst>
            <pc:docMk/>
            <pc:sldMk cId="0" sldId="260"/>
            <ac:spMk id="6" creationId="{863B30D1-8A3F-3043-E9BB-FE43B15BD4CE}"/>
          </ac:spMkLst>
        </pc:spChg>
        <pc:spChg chg="add mod">
          <ac:chgData name="Mooldijk, A.H. (Ad)" userId="e83986b0-51c6-4358-b5f1-827dfb4b8990" providerId="ADAL" clId="{9CA7E8B5-F06E-46BB-9A88-D83611173AB3}" dt="2023-10-30T14:25:32.012" v="203" actId="1076"/>
          <ac:spMkLst>
            <pc:docMk/>
            <pc:sldMk cId="0" sldId="260"/>
            <ac:spMk id="7" creationId="{638AD127-A54A-C3E3-7E02-90CD69321D3B}"/>
          </ac:spMkLst>
        </pc:spChg>
        <pc:spChg chg="mod ord">
          <ac:chgData name="Mooldijk, A.H. (Ad)" userId="e83986b0-51c6-4358-b5f1-827dfb4b8990" providerId="ADAL" clId="{9CA7E8B5-F06E-46BB-9A88-D83611173AB3}" dt="2023-10-30T14:19:37.650" v="25" actId="700"/>
          <ac:spMkLst>
            <pc:docMk/>
            <pc:sldMk cId="0" sldId="260"/>
            <ac:spMk id="13314" creationId="{A8641EB6-9544-2C85-039B-A21EEE025DBC}"/>
          </ac:spMkLst>
        </pc:spChg>
        <pc:spChg chg="mod ord">
          <ac:chgData name="Mooldijk, A.H. (Ad)" userId="e83986b0-51c6-4358-b5f1-827dfb4b8990" providerId="ADAL" clId="{9CA7E8B5-F06E-46BB-9A88-D83611173AB3}" dt="2023-10-30T14:24:43.509" v="194" actId="14100"/>
          <ac:spMkLst>
            <pc:docMk/>
            <pc:sldMk cId="0" sldId="260"/>
            <ac:spMk id="13315" creationId="{9D2E9FA5-8AE1-ADDC-46D2-99305663F42E}"/>
          </ac:spMkLst>
        </pc:spChg>
      </pc:sldChg>
      <pc:sldChg chg="modSp mod">
        <pc:chgData name="Mooldijk, A.H. (Ad)" userId="e83986b0-51c6-4358-b5f1-827dfb4b8990" providerId="ADAL" clId="{9CA7E8B5-F06E-46BB-9A88-D83611173AB3}" dt="2023-10-30T14:28:49.386" v="315" actId="20577"/>
        <pc:sldMkLst>
          <pc:docMk/>
          <pc:sldMk cId="0" sldId="263"/>
        </pc:sldMkLst>
        <pc:spChg chg="mod">
          <ac:chgData name="Mooldijk, A.H. (Ad)" userId="e83986b0-51c6-4358-b5f1-827dfb4b8990" providerId="ADAL" clId="{9CA7E8B5-F06E-46BB-9A88-D83611173AB3}" dt="2023-10-30T14:28:49.386" v="315" actId="20577"/>
          <ac:spMkLst>
            <pc:docMk/>
            <pc:sldMk cId="0" sldId="263"/>
            <ac:spMk id="16387" creationId="{D028E443-3BCA-4652-E85F-430E5BDA1FEB}"/>
          </ac:spMkLst>
        </pc:spChg>
      </pc:sldChg>
      <pc:sldChg chg="modSp mod">
        <pc:chgData name="Mooldijk, A.H. (Ad)" userId="e83986b0-51c6-4358-b5f1-827dfb4b8990" providerId="ADAL" clId="{9CA7E8B5-F06E-46BB-9A88-D83611173AB3}" dt="2023-10-30T14:27:33.754" v="230" actId="20577"/>
        <pc:sldMkLst>
          <pc:docMk/>
          <pc:sldMk cId="0" sldId="266"/>
        </pc:sldMkLst>
        <pc:spChg chg="mod">
          <ac:chgData name="Mooldijk, A.H. (Ad)" userId="e83986b0-51c6-4358-b5f1-827dfb4b8990" providerId="ADAL" clId="{9CA7E8B5-F06E-46BB-9A88-D83611173AB3}" dt="2023-10-30T14:27:33.754" v="230" actId="20577"/>
          <ac:spMkLst>
            <pc:docMk/>
            <pc:sldMk cId="0" sldId="266"/>
            <ac:spMk id="19459" creationId="{F1388218-BBD7-C20A-7E1E-FE3795A0D85F}"/>
          </ac:spMkLst>
        </pc:spChg>
      </pc:sldChg>
      <pc:sldChg chg="modSp mod">
        <pc:chgData name="Mooldijk, A.H. (Ad)" userId="e83986b0-51c6-4358-b5f1-827dfb4b8990" providerId="ADAL" clId="{9CA7E8B5-F06E-46BB-9A88-D83611173AB3}" dt="2023-10-30T14:26:01.759" v="207" actId="6549"/>
        <pc:sldMkLst>
          <pc:docMk/>
          <pc:sldMk cId="0" sldId="267"/>
        </pc:sldMkLst>
        <pc:spChg chg="mod">
          <ac:chgData name="Mooldijk, A.H. (Ad)" userId="e83986b0-51c6-4358-b5f1-827dfb4b8990" providerId="ADAL" clId="{9CA7E8B5-F06E-46BB-9A88-D83611173AB3}" dt="2023-10-30T14:26:01.759" v="207" actId="6549"/>
          <ac:spMkLst>
            <pc:docMk/>
            <pc:sldMk cId="0" sldId="267"/>
            <ac:spMk id="20483" creationId="{8CDCF48E-6FE0-74C8-0A1D-5F8415D701D3}"/>
          </ac:spMkLst>
        </pc:spChg>
      </pc:sldChg>
      <pc:sldChg chg="del">
        <pc:chgData name="Mooldijk, A.H. (Ad)" userId="e83986b0-51c6-4358-b5f1-827dfb4b8990" providerId="ADAL" clId="{9CA7E8B5-F06E-46BB-9A88-D83611173AB3}" dt="2023-10-30T14:42:02.097" v="589" actId="47"/>
        <pc:sldMkLst>
          <pc:docMk/>
          <pc:sldMk cId="2343363471" sldId="310"/>
        </pc:sldMkLst>
      </pc:sldChg>
      <pc:sldChg chg="addSp modSp mod">
        <pc:chgData name="Mooldijk, A.H. (Ad)" userId="e83986b0-51c6-4358-b5f1-827dfb4b8990" providerId="ADAL" clId="{9CA7E8B5-F06E-46BB-9A88-D83611173AB3}" dt="2023-10-30T14:43:13.746" v="607" actId="1036"/>
        <pc:sldMkLst>
          <pc:docMk/>
          <pc:sldMk cId="3245255880" sldId="376"/>
        </pc:sldMkLst>
        <pc:spChg chg="mod">
          <ac:chgData name="Mooldijk, A.H. (Ad)" userId="e83986b0-51c6-4358-b5f1-827dfb4b8990" providerId="ADAL" clId="{9CA7E8B5-F06E-46BB-9A88-D83611173AB3}" dt="2023-10-30T14:43:09.261" v="606" actId="255"/>
          <ac:spMkLst>
            <pc:docMk/>
            <pc:sldMk cId="3245255880" sldId="376"/>
            <ac:spMk id="3" creationId="{00000000-0000-0000-0000-000000000000}"/>
          </ac:spMkLst>
        </pc:spChg>
        <pc:picChg chg="add mod">
          <ac:chgData name="Mooldijk, A.H. (Ad)" userId="e83986b0-51c6-4358-b5f1-827dfb4b8990" providerId="ADAL" clId="{9CA7E8B5-F06E-46BB-9A88-D83611173AB3}" dt="2023-10-30T14:43:13.746" v="607" actId="1036"/>
          <ac:picMkLst>
            <pc:docMk/>
            <pc:sldMk cId="3245255880" sldId="376"/>
            <ac:picMk id="6" creationId="{FFCE3DC9-EA55-BBB3-D07E-764562A8AC64}"/>
          </ac:picMkLst>
        </pc:picChg>
      </pc:sldChg>
      <pc:sldChg chg="del">
        <pc:chgData name="Mooldijk, A.H. (Ad)" userId="e83986b0-51c6-4358-b5f1-827dfb4b8990" providerId="ADAL" clId="{9CA7E8B5-F06E-46BB-9A88-D83611173AB3}" dt="2023-10-30T14:41:58.743" v="588" actId="47"/>
        <pc:sldMkLst>
          <pc:docMk/>
          <pc:sldMk cId="810026447" sldId="523"/>
        </pc:sldMkLst>
      </pc:sldChg>
      <pc:sldChg chg="del">
        <pc:chgData name="Mooldijk, A.H. (Ad)" userId="e83986b0-51c6-4358-b5f1-827dfb4b8990" providerId="ADAL" clId="{9CA7E8B5-F06E-46BB-9A88-D83611173AB3}" dt="2023-10-30T14:41:58.743" v="588" actId="47"/>
        <pc:sldMkLst>
          <pc:docMk/>
          <pc:sldMk cId="1249207366" sldId="524"/>
        </pc:sldMkLst>
      </pc:sldChg>
      <pc:sldChg chg="modSp mod">
        <pc:chgData name="Mooldijk, A.H. (Ad)" userId="e83986b0-51c6-4358-b5f1-827dfb4b8990" providerId="ADAL" clId="{9CA7E8B5-F06E-46BB-9A88-D83611173AB3}" dt="2023-10-30T14:42:07.525" v="591" actId="6549"/>
        <pc:sldMkLst>
          <pc:docMk/>
          <pc:sldMk cId="2836661578" sldId="548"/>
        </pc:sldMkLst>
        <pc:spChg chg="mod">
          <ac:chgData name="Mooldijk, A.H. (Ad)" userId="e83986b0-51c6-4358-b5f1-827dfb4b8990" providerId="ADAL" clId="{9CA7E8B5-F06E-46BB-9A88-D83611173AB3}" dt="2023-10-30T14:42:07.525" v="591" actId="6549"/>
          <ac:spMkLst>
            <pc:docMk/>
            <pc:sldMk cId="2836661578" sldId="548"/>
            <ac:spMk id="15367" creationId="{00000000-0000-0000-0000-000000000000}"/>
          </ac:spMkLst>
        </pc:spChg>
      </pc:sldChg>
      <pc:sldChg chg="modSp mod">
        <pc:chgData name="Mooldijk, A.H. (Ad)" userId="e83986b0-51c6-4358-b5f1-827dfb4b8990" providerId="ADAL" clId="{9CA7E8B5-F06E-46BB-9A88-D83611173AB3}" dt="2023-10-30T14:17:37.602" v="5" actId="20577"/>
        <pc:sldMkLst>
          <pc:docMk/>
          <pc:sldMk cId="0" sldId="557"/>
        </pc:sldMkLst>
        <pc:spChg chg="mod">
          <ac:chgData name="Mooldijk, A.H. (Ad)" userId="e83986b0-51c6-4358-b5f1-827dfb4b8990" providerId="ADAL" clId="{9CA7E8B5-F06E-46BB-9A88-D83611173AB3}" dt="2023-10-30T14:17:27.868" v="1" actId="20577"/>
          <ac:spMkLst>
            <pc:docMk/>
            <pc:sldMk cId="0" sldId="557"/>
            <ac:spMk id="2050" creationId="{00000000-0000-0000-0000-000000000000}"/>
          </ac:spMkLst>
        </pc:spChg>
        <pc:spChg chg="mod">
          <ac:chgData name="Mooldijk, A.H. (Ad)" userId="e83986b0-51c6-4358-b5f1-827dfb4b8990" providerId="ADAL" clId="{9CA7E8B5-F06E-46BB-9A88-D83611173AB3}" dt="2023-10-30T14:17:37.602" v="5" actId="20577"/>
          <ac:spMkLst>
            <pc:docMk/>
            <pc:sldMk cId="0" sldId="557"/>
            <ac:spMk id="15367" creationId="{00000000-0000-0000-0000-000000000000}"/>
          </ac:spMkLst>
        </pc:spChg>
      </pc:sldChg>
      <pc:sldChg chg="modSp new mod">
        <pc:chgData name="Mooldijk, A.H. (Ad)" userId="e83986b0-51c6-4358-b5f1-827dfb4b8990" providerId="ADAL" clId="{9CA7E8B5-F06E-46BB-9A88-D83611173AB3}" dt="2023-10-30T14:41:41.356" v="587" actId="20577"/>
        <pc:sldMkLst>
          <pc:docMk/>
          <pc:sldMk cId="1099366134" sldId="559"/>
        </pc:sldMkLst>
        <pc:spChg chg="mod">
          <ac:chgData name="Mooldijk, A.H. (Ad)" userId="e83986b0-51c6-4358-b5f1-827dfb4b8990" providerId="ADAL" clId="{9CA7E8B5-F06E-46BB-9A88-D83611173AB3}" dt="2023-10-30T14:29:06.656" v="327" actId="20577"/>
          <ac:spMkLst>
            <pc:docMk/>
            <pc:sldMk cId="1099366134" sldId="559"/>
            <ac:spMk id="2" creationId="{D0F4A71B-9B43-8DD7-2F13-C797F52CBC01}"/>
          </ac:spMkLst>
        </pc:spChg>
        <pc:spChg chg="mod">
          <ac:chgData name="Mooldijk, A.H. (Ad)" userId="e83986b0-51c6-4358-b5f1-827dfb4b8990" providerId="ADAL" clId="{9CA7E8B5-F06E-46BB-9A88-D83611173AB3}" dt="2023-10-30T14:41:41.356" v="587" actId="20577"/>
          <ac:spMkLst>
            <pc:docMk/>
            <pc:sldMk cId="1099366134" sldId="559"/>
            <ac:spMk id="3" creationId="{657D8CB3-E070-80C9-0291-CAB40B438FB6}"/>
          </ac:spMkLst>
        </pc:spChg>
      </pc:sldChg>
      <pc:sldChg chg="modSp del mod">
        <pc:chgData name="Mooldijk, A.H. (Ad)" userId="e83986b0-51c6-4358-b5f1-827dfb4b8990" providerId="ADAL" clId="{9CA7E8B5-F06E-46BB-9A88-D83611173AB3}" dt="2023-10-30T14:26:49.845" v="209" actId="47"/>
        <pc:sldMkLst>
          <pc:docMk/>
          <pc:sldMk cId="2385448319" sldId="559"/>
        </pc:sldMkLst>
        <pc:spChg chg="mod">
          <ac:chgData name="Mooldijk, A.H. (Ad)" userId="e83986b0-51c6-4358-b5f1-827dfb4b8990" providerId="ADAL" clId="{9CA7E8B5-F06E-46BB-9A88-D83611173AB3}" dt="2023-10-30T14:26:38.253" v="208" actId="1076"/>
          <ac:spMkLst>
            <pc:docMk/>
            <pc:sldMk cId="2385448319" sldId="559"/>
            <ac:spMk id="7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9457AD4-1394-D544-BE72-BE757AF243A7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7152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147F517-DC3E-0E45-A370-ABD39CB6F776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91878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Ctrl-</a:t>
            </a:r>
            <a:r>
              <a:rPr lang="nl-NL" dirty="0" err="1"/>
              <a:t>z</a:t>
            </a:r>
            <a:r>
              <a:rPr lang="nl-NL" dirty="0"/>
              <a:t> is ongedaan maken</a:t>
            </a:r>
          </a:p>
          <a:p>
            <a:r>
              <a:rPr lang="nl-NL" dirty="0"/>
              <a:t>Ctrl-y is opnieuw.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147F517-DC3E-0E45-A370-ABD39CB6F77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292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Aangeven dat in map ‘Klaar’ uitgewerkte voorbeelden zitten.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147F517-DC3E-0E45-A370-ABD39CB6F77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813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2204864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www.cma-science.nl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54FC35-7B4E-C94C-9F8C-F24A442A7ECC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923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www.cma-science.nl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F54E1-1BC7-964D-9727-96E80623B264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297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628775"/>
            <a:ext cx="2071687" cy="44973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628775"/>
            <a:ext cx="6067425" cy="44973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www.cma-science.nl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2C8E4B-1DBB-3843-B52B-EFF1FCDFB5F2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307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www.cma-science.nl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628945-2DCC-804E-A5CA-BBD4ED1DD0DE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963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www.cma-science.nl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75918B-F073-8A4C-80CC-ED20A585CF67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706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213100"/>
            <a:ext cx="4038600" cy="29130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213100"/>
            <a:ext cx="4038600" cy="29130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www.cma-science.nl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9A5401-4695-9047-8578-C0F22CE1C406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149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www.cma-science.nl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10D34-9D67-DD4B-BE38-FE37B5DE4B5C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582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www.cma-science.nl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74D98-F3AB-CC46-9812-3F70F138E473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167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www.cma-science.nl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3527D-AA54-A84B-BE8C-EB2D49D2E326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720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www.cma-science.nl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7FA789-531A-404B-9E7E-22F6D3207E02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473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www.cma-science.nl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AC17B-D4A5-9C42-A858-ACE4EF1288B1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39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260350"/>
            <a:ext cx="8207375" cy="941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84313"/>
            <a:ext cx="8229600" cy="464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81763"/>
            <a:ext cx="2895600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r>
              <a:rPr lang="en-US"/>
              <a:t>www.cma-science.nl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7303E8D4-16AF-FD40-8281-1935CFC57D2B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forms.gle/USY7shvjyRpbYSmYA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hyperlink" Target="mailto:admooldijk@cma-science.n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3267075"/>
            <a:ext cx="6858000" cy="1296591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dirty="0">
                <a:solidFill>
                  <a:srgbClr val="FF6600"/>
                </a:solidFill>
              </a:rPr>
              <a:t>Ad Mooldijk</a:t>
            </a:r>
            <a:br>
              <a:rPr lang="en-US" sz="1800" dirty="0">
                <a:solidFill>
                  <a:srgbClr val="FF6600"/>
                </a:solidFill>
              </a:rPr>
            </a:br>
            <a:r>
              <a:rPr lang="en-US" sz="1800" dirty="0">
                <a:solidFill>
                  <a:srgbClr val="FF6600"/>
                </a:solidFill>
              </a:rPr>
              <a:t>16-12-2023</a:t>
            </a:r>
            <a:endParaRPr lang="en-US" sz="1800" b="1" dirty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143000" y="1376362"/>
            <a:ext cx="6858000" cy="140493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50000"/>
              </a:spcBef>
              <a:defRPr/>
            </a:pPr>
            <a:br>
              <a:rPr lang="en-US" sz="1500" b="1" dirty="0">
                <a:solidFill>
                  <a:schemeClr val="bg1"/>
                </a:solidFill>
              </a:rPr>
            </a:br>
            <a:endParaRPr lang="en-US" sz="2700" b="1" dirty="0">
              <a:solidFill>
                <a:schemeClr val="bg1"/>
              </a:solidFill>
            </a:endParaRPr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430191"/>
            <a:ext cx="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781301"/>
            <a:ext cx="6858000" cy="264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www.cma-science.nl</a:t>
            </a:r>
          </a:p>
        </p:txBody>
      </p:sp>
      <p:sp>
        <p:nvSpPr>
          <p:cNvPr id="15367" name="TextBox 2"/>
          <p:cNvSpPr txBox="1">
            <a:spLocks noChangeArrowheads="1"/>
          </p:cNvSpPr>
          <p:nvPr/>
        </p:nvSpPr>
        <p:spPr bwMode="auto">
          <a:xfrm>
            <a:off x="1157486" y="1813374"/>
            <a:ext cx="68580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000" b="1" dirty="0" err="1">
                <a:solidFill>
                  <a:schemeClr val="bg1"/>
                </a:solidFill>
              </a:rPr>
              <a:t>Modellen</a:t>
            </a:r>
            <a:r>
              <a:rPr lang="en-US" sz="3000" b="1" dirty="0">
                <a:solidFill>
                  <a:schemeClr val="bg1"/>
                </a:solidFill>
              </a:rPr>
              <a:t> en </a:t>
            </a:r>
            <a:r>
              <a:rPr lang="en-US" sz="3000" b="1" dirty="0" err="1">
                <a:solidFill>
                  <a:schemeClr val="bg1"/>
                </a:solidFill>
              </a:rPr>
              <a:t>Animaties</a:t>
            </a:r>
            <a:endParaRPr lang="en-US" sz="3000" b="1" dirty="0">
              <a:solidFill>
                <a:schemeClr val="bg1"/>
              </a:solidFill>
            </a:endParaRPr>
          </a:p>
        </p:txBody>
      </p:sp>
      <p:pic>
        <p:nvPicPr>
          <p:cNvPr id="9" name="Picture 7" descr="CMA-logo-400x400-RGB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946" y="4617132"/>
            <a:ext cx="919163" cy="917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>
              <a:defRPr/>
            </a:pPr>
            <a:r>
              <a:rPr lang="en-US" sz="3600" dirty="0" err="1"/>
              <a:t>Cursusevaluatie</a:t>
            </a:r>
            <a:endParaRPr lang="en-US" sz="36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www.cma-science.nl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611188" y="1125538"/>
            <a:ext cx="799306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nl-NL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https://forms.gle/USY7shvjyRpbYSmYA</a:t>
            </a:r>
            <a:endParaRPr lang="nl-NL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Afbeelding 5" descr="Afbeelding met patroon, plein, pixel, ontwerp&#10;&#10;Automatisch gegenereerde beschrijving">
            <a:extLst>
              <a:ext uri="{FF2B5EF4-FFF2-40B4-BE49-F238E27FC236}">
                <a16:creationId xmlns:a16="http://schemas.microsoft.com/office/drawing/2014/main" id="{FFCE3DC9-EA55-BBB3-D07E-764562A8AC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7146" y="2072258"/>
            <a:ext cx="4381078" cy="4381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255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213100"/>
            <a:ext cx="9144000" cy="1728788"/>
          </a:xfrm>
        </p:spPr>
        <p:txBody>
          <a:bodyPr/>
          <a:lstStyle/>
          <a:p>
            <a:pPr eaLnBrk="1" hangingPunct="1">
              <a:defRPr/>
            </a:pPr>
            <a:r>
              <a:rPr lang="en-US" sz="6000" dirty="0" err="1">
                <a:solidFill>
                  <a:srgbClr val="FF6600"/>
                </a:solidFill>
              </a:rPr>
              <a:t>Einde</a:t>
            </a:r>
            <a:br>
              <a:rPr lang="en-US" sz="4000" dirty="0">
                <a:solidFill>
                  <a:srgbClr val="FF6600"/>
                </a:solidFill>
              </a:rPr>
            </a:br>
            <a:r>
              <a:rPr lang="en-US" sz="2400" dirty="0">
                <a:solidFill>
                  <a:srgbClr val="FF6600"/>
                </a:solidFill>
              </a:rPr>
              <a:t>Ad Mooldijk (</a:t>
            </a:r>
            <a:r>
              <a:rPr lang="en-US" sz="2400" dirty="0">
                <a:solidFill>
                  <a:srgbClr val="FF6600"/>
                </a:solidFill>
                <a:hlinkClick r:id="rId2"/>
              </a:rPr>
              <a:t>admooldijk@cma-science.nl</a:t>
            </a:r>
            <a:r>
              <a:rPr lang="en-US" sz="2400" dirty="0">
                <a:solidFill>
                  <a:srgbClr val="FF6600"/>
                </a:solidFill>
              </a:rPr>
              <a:t>)</a:t>
            </a:r>
            <a:br>
              <a:rPr lang="en-US" sz="2400" dirty="0">
                <a:solidFill>
                  <a:srgbClr val="FF6600"/>
                </a:solidFill>
              </a:rPr>
            </a:br>
            <a:endParaRPr lang="en-US" sz="2400" b="1" dirty="0">
              <a:cs typeface="+mj-cs"/>
            </a:endParaRP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0" y="692150"/>
            <a:ext cx="9144000" cy="187325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50000"/>
              </a:spcBef>
              <a:defRPr/>
            </a:pPr>
            <a:br>
              <a:rPr lang="en-US" sz="2000" b="1" dirty="0">
                <a:solidFill>
                  <a:schemeClr val="bg1"/>
                </a:solidFill>
                <a:cs typeface="+mn-cs"/>
              </a:rPr>
            </a:br>
            <a:endParaRPr lang="en-US" sz="3600" b="1" dirty="0">
              <a:solidFill>
                <a:schemeClr val="bg1"/>
              </a:solidFill>
              <a:cs typeface="+mn-cs"/>
            </a:endParaRPr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430588"/>
            <a:ext cx="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65400"/>
            <a:ext cx="91440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www.cma-science.nl</a:t>
            </a:r>
          </a:p>
        </p:txBody>
      </p:sp>
      <p:sp>
        <p:nvSpPr>
          <p:cNvPr id="15367" name="TextBox 2"/>
          <p:cNvSpPr txBox="1">
            <a:spLocks noChangeArrowheads="1"/>
          </p:cNvSpPr>
          <p:nvPr/>
        </p:nvSpPr>
        <p:spPr bwMode="auto">
          <a:xfrm>
            <a:off x="0" y="1196752"/>
            <a:ext cx="9144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 dirty="0" err="1">
                <a:solidFill>
                  <a:schemeClr val="bg1"/>
                </a:solidFill>
              </a:rPr>
              <a:t>Modellen</a:t>
            </a:r>
            <a:r>
              <a:rPr lang="en-US" sz="4000" b="1" dirty="0">
                <a:solidFill>
                  <a:schemeClr val="bg1"/>
                </a:solidFill>
              </a:rPr>
              <a:t> </a:t>
            </a:r>
            <a:r>
              <a:rPr lang="en-US" sz="4000" b="1" dirty="0" err="1">
                <a:solidFill>
                  <a:schemeClr val="bg1"/>
                </a:solidFill>
              </a:rPr>
              <a:t>en</a:t>
            </a:r>
            <a:r>
              <a:rPr lang="en-US" sz="4000" b="1" dirty="0">
                <a:solidFill>
                  <a:schemeClr val="bg1"/>
                </a:solidFill>
              </a:rPr>
              <a:t> </a:t>
            </a:r>
            <a:r>
              <a:rPr lang="en-US" sz="4000" b="1" dirty="0" err="1">
                <a:solidFill>
                  <a:schemeClr val="bg1"/>
                </a:solidFill>
              </a:rPr>
              <a:t>animaties</a:t>
            </a:r>
            <a:endParaRPr lang="en-US" sz="4000" b="1" dirty="0">
              <a:solidFill>
                <a:schemeClr val="bg1"/>
              </a:solidFill>
            </a:endParaRPr>
          </a:p>
        </p:txBody>
      </p:sp>
      <p:pic>
        <p:nvPicPr>
          <p:cNvPr id="9" name="Picture 7" descr="CMA-logo-400x400-RGB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9225" y="5237163"/>
            <a:ext cx="1225550" cy="12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6661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oettekst 4">
            <a:extLst>
              <a:ext uri="{FF2B5EF4-FFF2-40B4-BE49-F238E27FC236}">
                <a16:creationId xmlns:a16="http://schemas.microsoft.com/office/drawing/2014/main" id="{BC7EDC55-2AA9-088D-2D7D-596AF58C4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nl-NL" dirty="0" err="1"/>
              <a:t>Werkgroep</a:t>
            </a:r>
            <a:r>
              <a:rPr lang="en-US" altLang="nl-NL" dirty="0"/>
              <a:t> </a:t>
            </a:r>
            <a:r>
              <a:rPr lang="en-US" altLang="nl-NL" dirty="0" err="1"/>
              <a:t>Woudschoten</a:t>
            </a:r>
            <a:r>
              <a:rPr lang="en-US" altLang="nl-NL" dirty="0"/>
              <a:t> 2023</a:t>
            </a:r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FE82C232-3FD3-CDB4-1427-94A1F0251D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nl-NL">
                <a:effectLst>
                  <a:outerShdw blurRad="38100" dist="38100" dir="2700000" algn="tl">
                    <a:srgbClr val="C0C0C0"/>
                  </a:outerShdw>
                </a:effectLst>
              </a:rPr>
              <a:t>Workshop indeling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38978D7C-9046-1AB8-6E4D-22941A3318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nl-NL" dirty="0" err="1"/>
              <a:t>Inleiding</a:t>
            </a:r>
            <a:r>
              <a:rPr lang="en-US" altLang="nl-NL" dirty="0"/>
              <a:t> over </a:t>
            </a:r>
            <a:r>
              <a:rPr lang="en-US" altLang="nl-NL" dirty="0" err="1"/>
              <a:t>animaties</a:t>
            </a:r>
            <a:r>
              <a:rPr lang="en-US" altLang="nl-NL" dirty="0"/>
              <a:t> </a:t>
            </a:r>
          </a:p>
          <a:p>
            <a:r>
              <a:rPr lang="en-US" altLang="nl-NL" dirty="0" err="1"/>
              <a:t>Bekend</a:t>
            </a:r>
            <a:r>
              <a:rPr lang="en-US" altLang="nl-NL" dirty="0"/>
              <a:t> </a:t>
            </a:r>
            <a:r>
              <a:rPr lang="en-US" altLang="nl-NL" dirty="0" err="1"/>
              <a:t>raken</a:t>
            </a:r>
            <a:r>
              <a:rPr lang="en-US" altLang="nl-NL" dirty="0"/>
              <a:t> met de </a:t>
            </a:r>
            <a:r>
              <a:rPr lang="en-US" altLang="nl-NL" dirty="0" err="1"/>
              <a:t>animatie-omgeving</a:t>
            </a:r>
            <a:r>
              <a:rPr lang="en-US" altLang="nl-NL" dirty="0"/>
              <a:t> </a:t>
            </a:r>
            <a:r>
              <a:rPr lang="en-US" altLang="nl-NL" dirty="0" err="1"/>
              <a:t>en</a:t>
            </a:r>
            <a:r>
              <a:rPr lang="en-US" altLang="nl-NL" dirty="0"/>
              <a:t> de </a:t>
            </a:r>
            <a:r>
              <a:rPr lang="en-US" altLang="nl-NL" dirty="0" err="1"/>
              <a:t>terminologie</a:t>
            </a:r>
            <a:endParaRPr lang="en-US" altLang="nl-NL" dirty="0"/>
          </a:p>
          <a:p>
            <a:r>
              <a:rPr lang="en-US" altLang="nl-NL" dirty="0" err="1"/>
              <a:t>Enkele</a:t>
            </a:r>
            <a:r>
              <a:rPr lang="en-US" altLang="nl-NL" dirty="0"/>
              <a:t> </a:t>
            </a:r>
            <a:r>
              <a:rPr lang="en-US" altLang="nl-NL" dirty="0" err="1"/>
              <a:t>voorbeelden</a:t>
            </a:r>
            <a:r>
              <a:rPr lang="en-US" altLang="nl-NL" dirty="0"/>
              <a:t> van </a:t>
            </a:r>
            <a:r>
              <a:rPr lang="en-US" altLang="nl-NL" dirty="0" err="1"/>
              <a:t>animaties</a:t>
            </a:r>
            <a:endParaRPr lang="en-US" altLang="nl-NL" dirty="0"/>
          </a:p>
          <a:p>
            <a:r>
              <a:rPr lang="en-US" altLang="nl-NL" dirty="0" err="1"/>
              <a:t>Zelf</a:t>
            </a:r>
            <a:r>
              <a:rPr lang="en-US" altLang="nl-NL" dirty="0"/>
              <a:t> </a:t>
            </a:r>
            <a:r>
              <a:rPr lang="en-US" altLang="nl-NL" dirty="0" err="1"/>
              <a:t>een</a:t>
            </a:r>
            <a:r>
              <a:rPr lang="en-US" altLang="nl-NL" dirty="0"/>
              <a:t> </a:t>
            </a:r>
            <a:r>
              <a:rPr lang="en-US" altLang="nl-NL" dirty="0" err="1"/>
              <a:t>eenvoudige</a:t>
            </a:r>
            <a:r>
              <a:rPr lang="en-US" altLang="nl-NL" dirty="0"/>
              <a:t> </a:t>
            </a:r>
            <a:r>
              <a:rPr lang="en-US" altLang="nl-NL" dirty="0" err="1"/>
              <a:t>animatie</a:t>
            </a:r>
            <a:r>
              <a:rPr lang="en-US" altLang="nl-NL" dirty="0"/>
              <a:t> </a:t>
            </a:r>
            <a:r>
              <a:rPr lang="en-US" altLang="nl-NL" dirty="0" err="1"/>
              <a:t>bouwen</a:t>
            </a:r>
            <a:endParaRPr lang="en-US" altLang="nl-NL" dirty="0"/>
          </a:p>
          <a:p>
            <a:r>
              <a:rPr lang="en-US" altLang="nl-NL" dirty="0" err="1"/>
              <a:t>Afsluiting</a:t>
            </a:r>
            <a:r>
              <a:rPr lang="en-US" altLang="nl-NL" dirty="0"/>
              <a:t>/</a:t>
            </a:r>
            <a:r>
              <a:rPr lang="en-US" altLang="nl-NL" dirty="0" err="1"/>
              <a:t>Vragen</a:t>
            </a:r>
            <a:endParaRPr lang="en-US" altLang="nl-N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D9E41001-D6E5-D782-51BF-E6BB9759CC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nl-NL"/>
              <a:t>Wat is een animatie?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4978C5E3-048F-766D-38EE-C6B34D0050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nl-NL" dirty="0"/>
              <a:t>Tot </a:t>
            </a:r>
            <a:r>
              <a:rPr lang="en-US" altLang="nl-NL" dirty="0" err="1"/>
              <a:t>leven</a:t>
            </a:r>
            <a:r>
              <a:rPr lang="en-US" altLang="nl-NL" dirty="0"/>
              <a:t> </a:t>
            </a:r>
            <a:r>
              <a:rPr lang="en-US" altLang="nl-NL" dirty="0" err="1"/>
              <a:t>gebracht</a:t>
            </a:r>
            <a:r>
              <a:rPr lang="en-US" altLang="nl-NL" dirty="0"/>
              <a:t> model?....</a:t>
            </a:r>
          </a:p>
          <a:p>
            <a:r>
              <a:rPr lang="en-US" altLang="nl-NL" dirty="0"/>
              <a:t>In </a:t>
            </a:r>
            <a:r>
              <a:rPr lang="en-US" altLang="nl-NL" dirty="0" err="1"/>
              <a:t>een</a:t>
            </a:r>
            <a:r>
              <a:rPr lang="en-US" altLang="nl-NL" dirty="0"/>
              <a:t> </a:t>
            </a:r>
            <a:r>
              <a:rPr lang="en-US" altLang="nl-NL" dirty="0" err="1"/>
              <a:t>animatie</a:t>
            </a:r>
            <a:r>
              <a:rPr lang="en-US" altLang="nl-NL" dirty="0"/>
              <a:t> </a:t>
            </a:r>
            <a:r>
              <a:rPr lang="en-US" altLang="nl-NL" dirty="0" err="1"/>
              <a:t>worden</a:t>
            </a:r>
            <a:r>
              <a:rPr lang="en-US" altLang="nl-NL" dirty="0"/>
              <a:t> </a:t>
            </a:r>
            <a:r>
              <a:rPr lang="en-US" altLang="nl-NL" dirty="0" err="1"/>
              <a:t>grafische</a:t>
            </a:r>
            <a:r>
              <a:rPr lang="en-US" altLang="nl-NL" dirty="0"/>
              <a:t> </a:t>
            </a:r>
            <a:r>
              <a:rPr lang="en-US" altLang="nl-NL" dirty="0" err="1"/>
              <a:t>elementen</a:t>
            </a:r>
            <a:r>
              <a:rPr lang="en-US" altLang="nl-NL" dirty="0"/>
              <a:t> tot </a:t>
            </a:r>
            <a:r>
              <a:rPr lang="en-US" altLang="nl-NL" dirty="0" err="1"/>
              <a:t>leven</a:t>
            </a:r>
            <a:r>
              <a:rPr lang="en-US" altLang="nl-NL" dirty="0"/>
              <a:t> </a:t>
            </a:r>
            <a:r>
              <a:rPr lang="en-US" altLang="nl-NL" dirty="0" err="1"/>
              <a:t>gebracht</a:t>
            </a:r>
            <a:endParaRPr lang="en-US" altLang="nl-NL" dirty="0"/>
          </a:p>
          <a:p>
            <a:r>
              <a:rPr lang="en-US" altLang="nl-NL" dirty="0" err="1"/>
              <a:t>Dit</a:t>
            </a:r>
            <a:r>
              <a:rPr lang="en-US" altLang="nl-NL" dirty="0"/>
              <a:t> </a:t>
            </a:r>
            <a:r>
              <a:rPr lang="en-US" altLang="nl-NL" dirty="0" err="1"/>
              <a:t>gebeurt</a:t>
            </a:r>
            <a:r>
              <a:rPr lang="en-US" altLang="nl-NL" dirty="0"/>
              <a:t> via </a:t>
            </a:r>
            <a:r>
              <a:rPr lang="en-US" altLang="nl-NL" dirty="0" err="1"/>
              <a:t>verbinding</a:t>
            </a:r>
            <a:r>
              <a:rPr lang="en-US" altLang="nl-NL" dirty="0"/>
              <a:t> met </a:t>
            </a:r>
            <a:r>
              <a:rPr lang="en-US" altLang="nl-NL" dirty="0" err="1"/>
              <a:t>variabelen</a:t>
            </a:r>
            <a:r>
              <a:rPr lang="en-US" altLang="nl-NL" dirty="0"/>
              <a:t>.</a:t>
            </a:r>
          </a:p>
          <a:p>
            <a:r>
              <a:rPr lang="en-US" altLang="nl-NL" dirty="0"/>
              <a:t>In Coach </a:t>
            </a:r>
            <a:r>
              <a:rPr lang="en-US" altLang="nl-NL" dirty="0" err="1"/>
              <a:t>komen</a:t>
            </a:r>
            <a:r>
              <a:rPr lang="en-US" altLang="nl-NL" dirty="0"/>
              <a:t> </a:t>
            </a:r>
            <a:r>
              <a:rPr lang="en-US" altLang="nl-NL" dirty="0" err="1"/>
              <a:t>variabelen</a:t>
            </a:r>
            <a:r>
              <a:rPr lang="en-US" altLang="nl-NL" dirty="0"/>
              <a:t> </a:t>
            </a:r>
            <a:r>
              <a:rPr lang="en-US" altLang="nl-NL" dirty="0" err="1"/>
              <a:t>uit</a:t>
            </a:r>
            <a:r>
              <a:rPr lang="en-US" altLang="nl-NL" dirty="0"/>
              <a:t> </a:t>
            </a:r>
            <a:r>
              <a:rPr lang="en-US" altLang="nl-NL" dirty="0" err="1"/>
              <a:t>een</a:t>
            </a:r>
            <a:r>
              <a:rPr lang="en-US" altLang="nl-NL" dirty="0"/>
              <a:t> model, (of van </a:t>
            </a:r>
            <a:r>
              <a:rPr lang="en-US" altLang="nl-NL" dirty="0" err="1"/>
              <a:t>een</a:t>
            </a:r>
            <a:r>
              <a:rPr lang="en-US" altLang="nl-NL" dirty="0"/>
              <a:t> sensor of </a:t>
            </a:r>
            <a:r>
              <a:rPr lang="en-US" altLang="nl-NL" dirty="0" err="1"/>
              <a:t>programma</a:t>
            </a:r>
            <a:r>
              <a:rPr lang="en-US" altLang="nl-NL" dirty="0"/>
              <a:t>)</a:t>
            </a:r>
          </a:p>
          <a:p>
            <a:r>
              <a:rPr lang="en-US" altLang="nl-NL" dirty="0" err="1"/>
              <a:t>Bij</a:t>
            </a:r>
            <a:r>
              <a:rPr lang="en-US" altLang="nl-NL" dirty="0"/>
              <a:t> </a:t>
            </a:r>
            <a:r>
              <a:rPr lang="en-US" altLang="nl-NL" dirty="0" err="1"/>
              <a:t>Animaties</a:t>
            </a:r>
            <a:r>
              <a:rPr lang="en-US" altLang="nl-NL" dirty="0"/>
              <a:t> </a:t>
            </a:r>
            <a:r>
              <a:rPr lang="en-US" altLang="nl-NL" dirty="0" err="1"/>
              <a:t>vind</a:t>
            </a:r>
            <a:r>
              <a:rPr lang="en-US" altLang="nl-NL" dirty="0"/>
              <a:t> je </a:t>
            </a:r>
            <a:r>
              <a:rPr lang="en-US" altLang="nl-NL" dirty="0" err="1"/>
              <a:t>ook</a:t>
            </a:r>
            <a:r>
              <a:rPr lang="en-US" altLang="nl-NL" dirty="0"/>
              <a:t> de </a:t>
            </a:r>
            <a:r>
              <a:rPr lang="en-US" altLang="nl-NL" dirty="0" err="1"/>
              <a:t>mogelijkheid</a:t>
            </a:r>
            <a:r>
              <a:rPr lang="en-US" altLang="nl-NL" dirty="0"/>
              <a:t> van </a:t>
            </a:r>
            <a:r>
              <a:rPr lang="en-US" altLang="nl-NL" dirty="0" err="1"/>
              <a:t>controle</a:t>
            </a:r>
            <a:r>
              <a:rPr lang="en-US" altLang="nl-NL" dirty="0"/>
              <a:t> over parameters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A95EB96D-262C-D8E4-35C5-20ACC9F2CF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nl-NL"/>
              <a:t>Enige voorbeelden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D028E443-3BCA-4652-E85F-430E5BDA1F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nl-NL" dirty="0" err="1"/>
              <a:t>Poolvossen</a:t>
            </a:r>
            <a:r>
              <a:rPr lang="en-US" altLang="nl-NL" dirty="0"/>
              <a:t> – </a:t>
            </a:r>
            <a:r>
              <a:rPr lang="en-US" altLang="nl-NL" dirty="0" err="1"/>
              <a:t>poolhazen</a:t>
            </a:r>
            <a:endParaRPr lang="en-US" altLang="nl-NL" dirty="0"/>
          </a:p>
          <a:p>
            <a:r>
              <a:rPr lang="en-US" altLang="nl-NL" dirty="0"/>
              <a:t>Parachute</a:t>
            </a:r>
          </a:p>
          <a:p>
            <a:r>
              <a:rPr lang="en-US" altLang="nl-NL" dirty="0"/>
              <a:t>Pendulum wave</a:t>
            </a:r>
          </a:p>
          <a:p>
            <a:r>
              <a:rPr lang="en-US" altLang="nl-NL" dirty="0" err="1"/>
              <a:t>Elektrische</a:t>
            </a:r>
            <a:r>
              <a:rPr lang="en-US" altLang="nl-NL" dirty="0"/>
              <a:t> </a:t>
            </a:r>
            <a:r>
              <a:rPr lang="en-US" altLang="nl-NL" dirty="0" err="1"/>
              <a:t>en</a:t>
            </a:r>
            <a:r>
              <a:rPr lang="en-US" altLang="nl-NL" dirty="0"/>
              <a:t> </a:t>
            </a:r>
            <a:br>
              <a:rPr lang="en-US" altLang="nl-NL" dirty="0"/>
            </a:br>
            <a:r>
              <a:rPr lang="en-US" altLang="nl-NL" dirty="0" err="1"/>
              <a:t>magnetische</a:t>
            </a:r>
            <a:r>
              <a:rPr lang="en-US" altLang="nl-NL" dirty="0"/>
              <a:t> Velden</a:t>
            </a:r>
          </a:p>
          <a:p>
            <a:endParaRPr lang="en-US" altLang="nl-NL" dirty="0"/>
          </a:p>
          <a:p>
            <a:r>
              <a:rPr lang="en-US" altLang="nl-NL" dirty="0" err="1"/>
              <a:t>Schermen</a:t>
            </a:r>
            <a:r>
              <a:rPr lang="en-US" altLang="nl-NL" dirty="0"/>
              <a:t> </a:t>
            </a:r>
            <a:r>
              <a:rPr lang="en-US" altLang="nl-NL" dirty="0" err="1"/>
              <a:t>bij</a:t>
            </a:r>
            <a:r>
              <a:rPr lang="en-US" altLang="nl-NL" dirty="0"/>
              <a:t> </a:t>
            </a:r>
            <a:r>
              <a:rPr lang="en-US" altLang="nl-NL" dirty="0" err="1"/>
              <a:t>maken</a:t>
            </a:r>
            <a:r>
              <a:rPr lang="en-US" altLang="nl-NL" dirty="0"/>
              <a:t> </a:t>
            </a:r>
            <a:r>
              <a:rPr lang="en-US" altLang="nl-NL" dirty="0" err="1"/>
              <a:t>animatie</a:t>
            </a:r>
            <a:endParaRPr lang="en-US" altLang="nl-NL" dirty="0"/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27BAD2C4-39B5-E84F-F9D4-08FE80E134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7208" y="1340768"/>
            <a:ext cx="2030568" cy="513164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8641EB6-9544-2C85-039B-A21EEE025D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nl-NL"/>
              <a:t>Grafische elementen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9D2E9FA5-8AE1-ADDC-46D2-99305663F4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23688" y="1772345"/>
            <a:ext cx="4114800" cy="2808783"/>
          </a:xfrm>
        </p:spPr>
        <p:txBody>
          <a:bodyPr/>
          <a:lstStyle/>
          <a:p>
            <a:r>
              <a:rPr lang="en-US" altLang="nl-NL" dirty="0" err="1">
                <a:solidFill>
                  <a:srgbClr val="FF6200"/>
                </a:solidFill>
              </a:rPr>
              <a:t>Objecten</a:t>
            </a:r>
            <a:r>
              <a:rPr lang="en-US" altLang="nl-NL" dirty="0">
                <a:solidFill>
                  <a:srgbClr val="FF6200"/>
                </a:solidFill>
              </a:rPr>
              <a:t> </a:t>
            </a:r>
            <a:r>
              <a:rPr lang="en-US" altLang="nl-NL" dirty="0" err="1">
                <a:solidFill>
                  <a:srgbClr val="FF6200"/>
                </a:solidFill>
              </a:rPr>
              <a:t>zijn</a:t>
            </a:r>
            <a:r>
              <a:rPr lang="en-US" altLang="nl-NL" dirty="0">
                <a:solidFill>
                  <a:srgbClr val="FF6200"/>
                </a:solidFill>
              </a:rPr>
              <a:t>:</a:t>
            </a:r>
          </a:p>
          <a:p>
            <a:pPr lvl="1"/>
            <a:r>
              <a:rPr lang="en-US" altLang="nl-NL" dirty="0" err="1"/>
              <a:t>Ellips</a:t>
            </a:r>
            <a:r>
              <a:rPr lang="en-US" altLang="nl-NL" dirty="0"/>
              <a:t>/</a:t>
            </a:r>
            <a:r>
              <a:rPr lang="en-US" altLang="nl-NL" dirty="0" err="1"/>
              <a:t>Cirkel</a:t>
            </a:r>
            <a:endParaRPr lang="en-US" altLang="nl-NL" dirty="0"/>
          </a:p>
          <a:p>
            <a:pPr lvl="1"/>
            <a:r>
              <a:rPr lang="en-US" altLang="nl-NL" dirty="0" err="1"/>
              <a:t>Rechthoek</a:t>
            </a:r>
            <a:r>
              <a:rPr lang="en-US" altLang="nl-NL" dirty="0"/>
              <a:t>/</a:t>
            </a:r>
            <a:r>
              <a:rPr lang="en-US" altLang="nl-NL" dirty="0" err="1"/>
              <a:t>Vierkant</a:t>
            </a:r>
            <a:endParaRPr lang="en-US" altLang="nl-NL" dirty="0"/>
          </a:p>
          <a:p>
            <a:pPr lvl="1"/>
            <a:r>
              <a:rPr lang="en-US" altLang="nl-NL" dirty="0"/>
              <a:t>Vector/</a:t>
            </a:r>
            <a:r>
              <a:rPr lang="en-US" altLang="nl-NL" dirty="0" err="1"/>
              <a:t>Lijn</a:t>
            </a:r>
            <a:endParaRPr lang="en-US" altLang="nl-NL" dirty="0"/>
          </a:p>
          <a:p>
            <a:pPr lvl="1"/>
            <a:r>
              <a:rPr lang="en-US" altLang="nl-NL" dirty="0" err="1"/>
              <a:t>Afbeelding</a:t>
            </a:r>
            <a:endParaRPr lang="en-US" alt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23659667-34B1-E768-59C5-62F71BBE9BDE}"/>
              </a:ext>
            </a:extLst>
          </p:cNvPr>
          <p:cNvSpPr txBox="1"/>
          <p:nvPr/>
        </p:nvSpPr>
        <p:spPr>
          <a:xfrm>
            <a:off x="706956" y="4434967"/>
            <a:ext cx="3313728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chemeClr val="accent6">
                    <a:lumMod val="75000"/>
                  </a:schemeClr>
                </a:solidFill>
              </a:rPr>
              <a:t>Wat kunnen ze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2800" dirty="0"/>
              <a:t>Verplaatsen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2800" dirty="0"/>
              <a:t>Draaien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2800" dirty="0"/>
              <a:t>Groter / kleiner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863B30D1-8A3F-3043-E9BB-FE43B15BD4CE}"/>
              </a:ext>
            </a:extLst>
          </p:cNvPr>
          <p:cNvSpPr txBox="1"/>
          <p:nvPr/>
        </p:nvSpPr>
        <p:spPr>
          <a:xfrm>
            <a:off x="4821756" y="4434966"/>
            <a:ext cx="3712876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3200" dirty="0"/>
              <a:t>En?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2800" dirty="0"/>
              <a:t>Discreet / continu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2800" dirty="0"/>
              <a:t>Schuif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sz="2800" dirty="0"/>
              <a:t>Aanvinken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38AD127-A54A-C3E3-7E02-90CD69321D3B}"/>
              </a:ext>
            </a:extLst>
          </p:cNvPr>
          <p:cNvSpPr txBox="1"/>
          <p:nvPr/>
        </p:nvSpPr>
        <p:spPr>
          <a:xfrm>
            <a:off x="4716016" y="1777459"/>
            <a:ext cx="3608680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nl-NL" sz="3200" dirty="0" err="1">
                <a:solidFill>
                  <a:schemeClr val="accent5">
                    <a:lumMod val="50000"/>
                  </a:schemeClr>
                </a:solidFill>
              </a:rPr>
              <a:t>Eigenschappen</a:t>
            </a:r>
            <a:endParaRPr lang="en-US" altLang="nl-NL" sz="3200" dirty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nl-NL" sz="3200" dirty="0">
              <a:solidFill>
                <a:srgbClr val="0066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nl-NL" sz="3200" dirty="0">
                <a:solidFill>
                  <a:srgbClr val="006600"/>
                </a:solidFill>
              </a:rPr>
              <a:t>Controls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altLang="nl-NL" sz="2800" dirty="0" err="1"/>
              <a:t>schakelaars</a:t>
            </a:r>
            <a:r>
              <a:rPr lang="en-US" altLang="nl-NL" sz="2800" dirty="0"/>
              <a:t>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altLang="nl-NL" sz="2800" dirty="0" err="1"/>
              <a:t>Schuifregelaars</a:t>
            </a:r>
            <a:endParaRPr lang="en-US" altLang="nl-NL" sz="2800" dirty="0"/>
          </a:p>
          <a:p>
            <a:endParaRPr lang="nl-NL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235192B9-98E9-E35C-F505-9ECFDDB0B3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122312"/>
            <a:ext cx="8330384" cy="506488"/>
          </a:xfrm>
          <a:prstGeom prst="rect">
            <a:avLst/>
          </a:prstGeom>
        </p:spPr>
      </p:pic>
      <p:sp>
        <p:nvSpPr>
          <p:cNvPr id="4" name="Rechthoek 3">
            <a:extLst>
              <a:ext uri="{FF2B5EF4-FFF2-40B4-BE49-F238E27FC236}">
                <a16:creationId xmlns:a16="http://schemas.microsoft.com/office/drawing/2014/main" id="{B57114BC-1FAE-BEBB-18B1-77016076A500}"/>
              </a:ext>
            </a:extLst>
          </p:cNvPr>
          <p:cNvSpPr/>
          <p:nvPr/>
        </p:nvSpPr>
        <p:spPr>
          <a:xfrm>
            <a:off x="1835696" y="1052736"/>
            <a:ext cx="1872208" cy="720080"/>
          </a:xfrm>
          <a:prstGeom prst="rect">
            <a:avLst/>
          </a:prstGeom>
          <a:noFill/>
          <a:ln w="571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45C7FBA1-0577-05BD-18C2-3A9AC64A139C}"/>
              </a:ext>
            </a:extLst>
          </p:cNvPr>
          <p:cNvSpPr/>
          <p:nvPr/>
        </p:nvSpPr>
        <p:spPr>
          <a:xfrm>
            <a:off x="3780681" y="1052736"/>
            <a:ext cx="824833" cy="720080"/>
          </a:xfrm>
          <a:prstGeom prst="rect">
            <a:avLst/>
          </a:prstGeom>
          <a:noFill/>
          <a:ln w="5715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BC4ED94A-638F-BCB2-62B8-97FDCF07B143}"/>
              </a:ext>
            </a:extLst>
          </p:cNvPr>
          <p:cNvSpPr/>
          <p:nvPr/>
        </p:nvSpPr>
        <p:spPr>
          <a:xfrm>
            <a:off x="5220072" y="1052736"/>
            <a:ext cx="936104" cy="720080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11" name="Rechte verbindingslijn met pijl 10">
            <a:extLst>
              <a:ext uri="{FF2B5EF4-FFF2-40B4-BE49-F238E27FC236}">
                <a16:creationId xmlns:a16="http://schemas.microsoft.com/office/drawing/2014/main" id="{6CE698F1-560D-E470-6187-86713E51CCDC}"/>
              </a:ext>
            </a:extLst>
          </p:cNvPr>
          <p:cNvCxnSpPr>
            <a:cxnSpLocks/>
          </p:cNvCxnSpPr>
          <p:nvPr/>
        </p:nvCxnSpPr>
        <p:spPr>
          <a:xfrm flipH="1">
            <a:off x="6012160" y="4058488"/>
            <a:ext cx="2237484" cy="666656"/>
          </a:xfrm>
          <a:prstGeom prst="straightConnector1">
            <a:avLst/>
          </a:prstGeom>
          <a:ln w="5715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" name="Ovaal 1">
            <a:extLst>
              <a:ext uri="{FF2B5EF4-FFF2-40B4-BE49-F238E27FC236}">
                <a16:creationId xmlns:a16="http://schemas.microsoft.com/office/drawing/2014/main" id="{3E761C30-2B1D-6864-0DCA-414E786A167C}"/>
              </a:ext>
            </a:extLst>
          </p:cNvPr>
          <p:cNvSpPr/>
          <p:nvPr/>
        </p:nvSpPr>
        <p:spPr>
          <a:xfrm>
            <a:off x="323528" y="1052736"/>
            <a:ext cx="576064" cy="719609"/>
          </a:xfrm>
          <a:prstGeom prst="ellipse">
            <a:avLst/>
          </a:prstGeom>
          <a:noFill/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12" name="Rechte verbindingslijn met pijl 11">
            <a:extLst>
              <a:ext uri="{FF2B5EF4-FFF2-40B4-BE49-F238E27FC236}">
                <a16:creationId xmlns:a16="http://schemas.microsoft.com/office/drawing/2014/main" id="{F10DC2EF-255E-2D43-09E9-E4F413A16C25}"/>
              </a:ext>
            </a:extLst>
          </p:cNvPr>
          <p:cNvCxnSpPr>
            <a:cxnSpLocks/>
          </p:cNvCxnSpPr>
          <p:nvPr/>
        </p:nvCxnSpPr>
        <p:spPr>
          <a:xfrm flipH="1" flipV="1">
            <a:off x="899592" y="1772345"/>
            <a:ext cx="4220320" cy="329723"/>
          </a:xfrm>
          <a:prstGeom prst="straightConnector1">
            <a:avLst/>
          </a:prstGeom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C04817F4-C819-EFFD-E957-3EAEC6C0C3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nl-NL"/>
              <a:t>Assenstelsels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8CDCF48E-6FE0-74C8-0A1D-5F8415D701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nl-NL" dirty="0" err="1"/>
              <a:t>Schermassenstelsel</a:t>
            </a:r>
            <a:r>
              <a:rPr lang="en-US" altLang="nl-NL" dirty="0"/>
              <a:t> is </a:t>
            </a:r>
            <a:r>
              <a:rPr lang="en-US" altLang="nl-NL" dirty="0" err="1"/>
              <a:t>hoofd-assenstelsel</a:t>
            </a:r>
            <a:endParaRPr lang="en-US" altLang="nl-NL" dirty="0"/>
          </a:p>
          <a:p>
            <a:pPr lvl="1"/>
            <a:r>
              <a:rPr lang="en-US" altLang="nl-NL" dirty="0" err="1"/>
              <a:t>maten</a:t>
            </a:r>
            <a:r>
              <a:rPr lang="en-US" altLang="nl-NL" dirty="0"/>
              <a:t> </a:t>
            </a:r>
            <a:r>
              <a:rPr lang="en-US" altLang="nl-NL" dirty="0" err="1"/>
              <a:t>langs</a:t>
            </a:r>
            <a:r>
              <a:rPr lang="en-US" altLang="nl-NL" dirty="0"/>
              <a:t> </a:t>
            </a:r>
            <a:r>
              <a:rPr lang="en-US" altLang="nl-NL" dirty="0" err="1"/>
              <a:t>schermlinealen</a:t>
            </a:r>
            <a:endParaRPr lang="en-US" altLang="nl-NL" dirty="0"/>
          </a:p>
          <a:p>
            <a:r>
              <a:rPr lang="en-US" altLang="nl-NL" dirty="0"/>
              <a:t>Elk object </a:t>
            </a:r>
            <a:r>
              <a:rPr lang="en-US" altLang="nl-NL" dirty="0" err="1"/>
              <a:t>kan</a:t>
            </a:r>
            <a:r>
              <a:rPr lang="en-US" altLang="nl-NL" dirty="0"/>
              <a:t> eigen locale </a:t>
            </a:r>
            <a:r>
              <a:rPr lang="en-US" altLang="nl-NL" dirty="0" err="1"/>
              <a:t>assenstelsel</a:t>
            </a:r>
            <a:r>
              <a:rPr lang="en-US" altLang="nl-NL" dirty="0"/>
              <a:t> </a:t>
            </a:r>
            <a:r>
              <a:rPr lang="en-US" altLang="nl-NL" dirty="0" err="1"/>
              <a:t>hebben</a:t>
            </a:r>
            <a:r>
              <a:rPr lang="en-US" altLang="nl-NL" dirty="0"/>
              <a:t>.</a:t>
            </a:r>
          </a:p>
          <a:p>
            <a:r>
              <a:rPr lang="en-US" altLang="nl-NL" dirty="0" err="1"/>
              <a:t>Assenstelsel</a:t>
            </a:r>
            <a:r>
              <a:rPr lang="en-US" altLang="nl-NL" dirty="0"/>
              <a:t> </a:t>
            </a:r>
            <a:r>
              <a:rPr lang="en-US" altLang="nl-NL" dirty="0" err="1"/>
              <a:t>ligt</a:t>
            </a:r>
            <a:r>
              <a:rPr lang="en-US" altLang="nl-NL" dirty="0"/>
              <a:t> vast, object </a:t>
            </a:r>
            <a:r>
              <a:rPr lang="en-US" altLang="nl-NL" dirty="0" err="1"/>
              <a:t>beweegt</a:t>
            </a:r>
            <a:endParaRPr lang="en-US" altLang="nl-NL" dirty="0"/>
          </a:p>
          <a:p>
            <a:r>
              <a:rPr lang="en-US" altLang="nl-NL" dirty="0" err="1"/>
              <a:t>Referentiepunt</a:t>
            </a:r>
            <a:r>
              <a:rPr lang="en-US" altLang="nl-NL" dirty="0"/>
              <a:t> van object is </a:t>
            </a:r>
            <a:r>
              <a:rPr lang="en-US" altLang="nl-NL" dirty="0" err="1"/>
              <a:t>standaard</a:t>
            </a:r>
            <a:r>
              <a:rPr lang="en-US" altLang="nl-NL" dirty="0"/>
              <a:t> in de </a:t>
            </a:r>
            <a:r>
              <a:rPr lang="en-US" altLang="nl-NL" dirty="0" err="1"/>
              <a:t>oorsprong</a:t>
            </a:r>
            <a:r>
              <a:rPr lang="en-US" altLang="nl-NL" dirty="0"/>
              <a:t> van </a:t>
            </a:r>
            <a:r>
              <a:rPr lang="en-US" altLang="nl-NL" dirty="0" err="1"/>
              <a:t>zijn</a:t>
            </a:r>
            <a:r>
              <a:rPr lang="en-US" altLang="nl-NL" dirty="0"/>
              <a:t> eigen </a:t>
            </a:r>
            <a:r>
              <a:rPr lang="en-US" altLang="nl-NL" dirty="0" err="1"/>
              <a:t>assenstelsel</a:t>
            </a:r>
            <a:endParaRPr lang="en-US" altLang="nl-NL" dirty="0"/>
          </a:p>
          <a:p>
            <a:r>
              <a:rPr lang="en-US" altLang="nl-NL" dirty="0" err="1"/>
              <a:t>Coördinaten</a:t>
            </a:r>
            <a:r>
              <a:rPr lang="en-US" altLang="nl-NL" dirty="0"/>
              <a:t> van de locale </a:t>
            </a:r>
            <a:r>
              <a:rPr lang="en-US" altLang="nl-NL" dirty="0" err="1"/>
              <a:t>oorsprong</a:t>
            </a:r>
            <a:r>
              <a:rPr lang="en-US" altLang="nl-NL" dirty="0"/>
              <a:t> </a:t>
            </a:r>
            <a:r>
              <a:rPr lang="en-US" altLang="nl-NL" dirty="0" err="1"/>
              <a:t>worden</a:t>
            </a:r>
            <a:r>
              <a:rPr lang="en-US" altLang="nl-NL" dirty="0"/>
              <a:t> </a:t>
            </a:r>
            <a:r>
              <a:rPr lang="en-US" altLang="nl-NL" dirty="0" err="1"/>
              <a:t>getoond</a:t>
            </a:r>
            <a:r>
              <a:rPr lang="en-US" altLang="nl-NL" dirty="0"/>
              <a:t> in de </a:t>
            </a:r>
            <a:r>
              <a:rPr lang="en-US" altLang="nl-NL" dirty="0" err="1"/>
              <a:t>Eigenschappen</a:t>
            </a:r>
            <a:endParaRPr lang="en-US" altLang="nl-N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>
              <a:defRPr/>
            </a:pPr>
            <a:r>
              <a:rPr lang="en-US" dirty="0"/>
              <a:t>De </a:t>
            </a:r>
            <a:r>
              <a:rPr lang="en-US" dirty="0" err="1"/>
              <a:t>eigenschappen</a:t>
            </a:r>
            <a:r>
              <a:rPr lang="en-US" dirty="0"/>
              <a:t> tabs</a:t>
            </a:r>
            <a:endParaRPr lang="en-US" dirty="0">
              <a:solidFill>
                <a:srgbClr val="FF66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601391" y="1701404"/>
            <a:ext cx="599479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www.cma-science.nl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1186" y="2025254"/>
            <a:ext cx="1502569" cy="34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F84DFD44-7BCE-D1F7-AB35-F51E9681BC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978" y="1337071"/>
            <a:ext cx="2142932" cy="5475373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E37E6E82-A714-6ACD-6EBC-9CE9B85D1B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5085" y="1337071"/>
            <a:ext cx="2142932" cy="5475373"/>
          </a:xfrm>
          <a:prstGeom prst="rect">
            <a:avLst/>
          </a:prstGeom>
        </p:spPr>
      </p:pic>
      <p:pic>
        <p:nvPicPr>
          <p:cNvPr id="15" name="Afbeelding 14">
            <a:extLst>
              <a:ext uri="{FF2B5EF4-FFF2-40B4-BE49-F238E27FC236}">
                <a16:creationId xmlns:a16="http://schemas.microsoft.com/office/drawing/2014/main" id="{D912D662-09DF-604B-22DB-C2FF48D78E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0685" y="1337071"/>
            <a:ext cx="2148449" cy="5475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163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914AEBF6-3876-F55E-A8AF-F9B3F8BA44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nl-NL"/>
              <a:t>Tips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F1388218-BBD7-C20A-7E1E-FE3795A0D8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560" y="1340768"/>
            <a:ext cx="4896544" cy="4411563"/>
          </a:xfrm>
        </p:spPr>
        <p:txBody>
          <a:bodyPr/>
          <a:lstStyle/>
          <a:p>
            <a:r>
              <a:rPr lang="en-US" altLang="nl-NL" sz="2700" dirty="0" err="1"/>
              <a:t>Bekijk</a:t>
            </a:r>
            <a:r>
              <a:rPr lang="en-US" altLang="nl-NL" sz="2700" dirty="0"/>
              <a:t> het model, wat ga je </a:t>
            </a:r>
            <a:r>
              <a:rPr lang="en-US" altLang="nl-NL" sz="2700" dirty="0" err="1"/>
              <a:t>animeren</a:t>
            </a:r>
            <a:r>
              <a:rPr lang="en-US" altLang="nl-NL" sz="2700" dirty="0"/>
              <a:t>?</a:t>
            </a:r>
          </a:p>
          <a:p>
            <a:r>
              <a:rPr lang="en-US" altLang="nl-NL" sz="2700" dirty="0"/>
              <a:t>Stel </a:t>
            </a:r>
            <a:r>
              <a:rPr lang="en-US" altLang="nl-NL" sz="2700" dirty="0" err="1"/>
              <a:t>eerst</a:t>
            </a:r>
            <a:r>
              <a:rPr lang="en-US" altLang="nl-NL" sz="2700" dirty="0"/>
              <a:t> Scherm-</a:t>
            </a:r>
            <a:r>
              <a:rPr lang="en-US" altLang="nl-NL" sz="2700" dirty="0" err="1"/>
              <a:t>assenstelsel</a:t>
            </a:r>
            <a:r>
              <a:rPr lang="en-US" altLang="nl-NL" sz="2700" dirty="0"/>
              <a:t> </a:t>
            </a:r>
            <a:r>
              <a:rPr lang="en-US" altLang="nl-NL" sz="2700" dirty="0" err="1"/>
              <a:t>goed</a:t>
            </a:r>
            <a:r>
              <a:rPr lang="en-US" altLang="nl-NL" sz="2700" dirty="0"/>
              <a:t> in</a:t>
            </a:r>
          </a:p>
          <a:p>
            <a:pPr lvl="1"/>
            <a:r>
              <a:rPr lang="en-US" altLang="nl-NL" sz="2300" dirty="0" err="1"/>
              <a:t>Aanvinken</a:t>
            </a:r>
            <a:endParaRPr lang="en-US" altLang="nl-NL" sz="2300" dirty="0"/>
          </a:p>
          <a:p>
            <a:pPr lvl="1"/>
            <a:r>
              <a:rPr lang="en-US" altLang="nl-NL" sz="2300" dirty="0" err="1"/>
              <a:t>Schalen</a:t>
            </a:r>
            <a:r>
              <a:rPr lang="en-US" altLang="nl-NL" sz="2300" dirty="0"/>
              <a:t> </a:t>
            </a:r>
          </a:p>
          <a:p>
            <a:r>
              <a:rPr lang="en-US" altLang="nl-NL" sz="2700" dirty="0" err="1"/>
              <a:t>Ctrl+Z</a:t>
            </a:r>
            <a:r>
              <a:rPr lang="en-US" altLang="nl-NL" sz="2700" dirty="0"/>
              <a:t> </a:t>
            </a:r>
            <a:r>
              <a:rPr lang="en-US" altLang="nl-NL" sz="2700" dirty="0" err="1"/>
              <a:t>werkt</a:t>
            </a:r>
            <a:r>
              <a:rPr lang="en-US" altLang="nl-NL" sz="2700" dirty="0"/>
              <a:t> </a:t>
            </a:r>
            <a:r>
              <a:rPr lang="en-US" altLang="nl-NL" sz="2700" dirty="0" err="1"/>
              <a:t>bij</a:t>
            </a:r>
            <a:r>
              <a:rPr lang="en-US" altLang="nl-NL" sz="2700" dirty="0"/>
              <a:t> </a:t>
            </a:r>
            <a:r>
              <a:rPr lang="en-US" altLang="nl-NL" sz="2700" dirty="0" err="1"/>
              <a:t>animaties</a:t>
            </a:r>
            <a:endParaRPr lang="en-US" altLang="nl-NL" sz="2700" dirty="0"/>
          </a:p>
          <a:p>
            <a:r>
              <a:rPr lang="en-US" altLang="nl-NL" sz="2700" dirty="0" err="1"/>
              <a:t>Ctrl+Y</a:t>
            </a:r>
            <a:endParaRPr lang="en-US" altLang="nl-NL" sz="2700" dirty="0"/>
          </a:p>
          <a:p>
            <a:r>
              <a:rPr lang="en-US" altLang="nl-NL" sz="2700" dirty="0" err="1"/>
              <a:t>Automatisch</a:t>
            </a:r>
            <a:r>
              <a:rPr lang="en-US" altLang="nl-NL" sz="2700" dirty="0"/>
              <a:t> </a:t>
            </a:r>
            <a:r>
              <a:rPr lang="en-US" altLang="nl-NL" sz="2700" dirty="0" err="1"/>
              <a:t>zoomen</a:t>
            </a:r>
            <a:r>
              <a:rPr lang="en-US" altLang="nl-NL" sz="2700" dirty="0"/>
              <a:t> 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6390E4D0-E3EA-B199-F131-15A8E2AE3C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0052" y="4581128"/>
            <a:ext cx="323895" cy="295316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C38257B8-37CC-684B-C282-63F2D13E1B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7207" y="718508"/>
            <a:ext cx="2276793" cy="5753903"/>
          </a:xfrm>
          <a:prstGeom prst="rect">
            <a:avLst/>
          </a:prstGeom>
        </p:spPr>
      </p:pic>
      <p:cxnSp>
        <p:nvCxnSpPr>
          <p:cNvPr id="6" name="Rechte verbindingslijn met pijl 5">
            <a:extLst>
              <a:ext uri="{FF2B5EF4-FFF2-40B4-BE49-F238E27FC236}">
                <a16:creationId xmlns:a16="http://schemas.microsoft.com/office/drawing/2014/main" id="{5547E1D2-4F53-44C1-09D5-EE4B8EDF294E}"/>
              </a:ext>
            </a:extLst>
          </p:cNvPr>
          <p:cNvCxnSpPr>
            <a:cxnSpLocks/>
          </p:cNvCxnSpPr>
          <p:nvPr/>
        </p:nvCxnSpPr>
        <p:spPr>
          <a:xfrm flipV="1">
            <a:off x="2915816" y="2492896"/>
            <a:ext cx="4104456" cy="876126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Rechte verbindingslijn met pijl 8">
            <a:extLst>
              <a:ext uri="{FF2B5EF4-FFF2-40B4-BE49-F238E27FC236}">
                <a16:creationId xmlns:a16="http://schemas.microsoft.com/office/drawing/2014/main" id="{ED815005-27FD-7E4F-0D85-1D5B0A152FB1}"/>
              </a:ext>
            </a:extLst>
          </p:cNvPr>
          <p:cNvCxnSpPr/>
          <p:nvPr/>
        </p:nvCxnSpPr>
        <p:spPr>
          <a:xfrm flipV="1">
            <a:off x="2627784" y="2930959"/>
            <a:ext cx="4392488" cy="858081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F4A71B-9B43-8DD7-2F13-C797F52CB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Aan de slag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57D8CB3-E070-80C9-0291-CAB40B438F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Videometing vallend hoedje</a:t>
            </a:r>
          </a:p>
          <a:p>
            <a:r>
              <a:rPr lang="nl-NL" dirty="0"/>
              <a:t>Dan model vallend hoedje… animeren</a:t>
            </a:r>
          </a:p>
          <a:p>
            <a:r>
              <a:rPr lang="nl-NL" dirty="0"/>
              <a:t>Open activiteit: valle</a:t>
            </a:r>
            <a:r>
              <a:rPr lang="nl-NL" dirty="0">
                <a:solidFill>
                  <a:schemeClr val="accent2">
                    <a:lumMod val="75000"/>
                  </a:schemeClr>
                </a:solidFill>
              </a:rPr>
              <a:t>nd hoedje animeren</a:t>
            </a:r>
            <a:r>
              <a:rPr lang="nl-NL" dirty="0"/>
              <a:t>.</a:t>
            </a:r>
          </a:p>
          <a:p>
            <a:r>
              <a:rPr lang="nl-NL" dirty="0"/>
              <a:t>Eerder klaar? </a:t>
            </a:r>
          </a:p>
          <a:p>
            <a:pPr lvl="1"/>
            <a:r>
              <a:rPr lang="nl-NL" dirty="0"/>
              <a:t>Animeer krachten op het hoedje met vectoren die van grootte veranderen</a:t>
            </a:r>
          </a:p>
          <a:p>
            <a:pPr lvl="1"/>
            <a:r>
              <a:rPr lang="nl-NL" dirty="0"/>
              <a:t>Of haal meting binnen en controleer model</a:t>
            </a:r>
          </a:p>
          <a:p>
            <a:r>
              <a:rPr lang="nl-NL" dirty="0"/>
              <a:t>Toetje: Animeer het model </a:t>
            </a:r>
            <a:r>
              <a:rPr lang="nl-NL" dirty="0">
                <a:solidFill>
                  <a:schemeClr val="accent2">
                    <a:lumMod val="75000"/>
                  </a:schemeClr>
                </a:solidFill>
              </a:rPr>
              <a:t>1. Stuiterbal</a:t>
            </a: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79BD2968-9F5B-E1A2-8AFA-07058BCF9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www.cma-science.nl</a:t>
            </a:r>
          </a:p>
        </p:txBody>
      </p:sp>
    </p:spTree>
    <p:extLst>
      <p:ext uri="{BB962C8B-B14F-4D97-AF65-F5344CB8AC3E}">
        <p14:creationId xmlns:p14="http://schemas.microsoft.com/office/powerpoint/2010/main" val="109936613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5">
      <a:dk1>
        <a:srgbClr val="000000"/>
      </a:dk1>
      <a:lt1>
        <a:srgbClr val="EAEAEA"/>
      </a:lt1>
      <a:dk2>
        <a:srgbClr val="FF6600"/>
      </a:dk2>
      <a:lt2>
        <a:srgbClr val="808080"/>
      </a:lt2>
      <a:accent1>
        <a:srgbClr val="FF6600"/>
      </a:accent1>
      <a:accent2>
        <a:srgbClr val="333399"/>
      </a:accent2>
      <a:accent3>
        <a:srgbClr val="F3F3F3"/>
      </a:accent3>
      <a:accent4>
        <a:srgbClr val="000000"/>
      </a:accent4>
      <a:accent5>
        <a:srgbClr val="FFB8AA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DDDDDD"/>
        </a:lt1>
        <a:dk2>
          <a:srgbClr val="FF9933"/>
        </a:dk2>
        <a:lt2>
          <a:srgbClr val="808080"/>
        </a:lt2>
        <a:accent1>
          <a:srgbClr val="ECAD3C"/>
        </a:accent1>
        <a:accent2>
          <a:srgbClr val="333399"/>
        </a:accent2>
        <a:accent3>
          <a:srgbClr val="EBEBEB"/>
        </a:accent3>
        <a:accent4>
          <a:srgbClr val="000000"/>
        </a:accent4>
        <a:accent5>
          <a:srgbClr val="F4D3A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DDDDDD"/>
        </a:lt1>
        <a:dk2>
          <a:srgbClr val="FF6600"/>
        </a:dk2>
        <a:lt2>
          <a:srgbClr val="808080"/>
        </a:lt2>
        <a:accent1>
          <a:srgbClr val="FF6600"/>
        </a:accent1>
        <a:accent2>
          <a:srgbClr val="333399"/>
        </a:accent2>
        <a:accent3>
          <a:srgbClr val="EBEBEB"/>
        </a:accent3>
        <a:accent4>
          <a:srgbClr val="000000"/>
        </a:accent4>
        <a:accent5>
          <a:srgbClr val="FFB8AA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EAEAEA"/>
        </a:lt1>
        <a:dk2>
          <a:srgbClr val="FF6600"/>
        </a:dk2>
        <a:lt2>
          <a:srgbClr val="808080"/>
        </a:lt2>
        <a:accent1>
          <a:srgbClr val="FF6600"/>
        </a:accent1>
        <a:accent2>
          <a:srgbClr val="333399"/>
        </a:accent2>
        <a:accent3>
          <a:srgbClr val="F3F3F3"/>
        </a:accent3>
        <a:accent4>
          <a:srgbClr val="000000"/>
        </a:accent4>
        <a:accent5>
          <a:srgbClr val="FFB8AA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47C8D7FD9045438532167F1C526012" ma:contentTypeVersion="16" ma:contentTypeDescription="Een nieuw document maken." ma:contentTypeScope="" ma:versionID="107281fdf6b0056ef0c8a07aa0e5a2e6">
  <xsd:schema xmlns:xsd="http://www.w3.org/2001/XMLSchema" xmlns:xs="http://www.w3.org/2001/XMLSchema" xmlns:p="http://schemas.microsoft.com/office/2006/metadata/properties" xmlns:ns2="031d055e-097f-4d52-a352-deada281c977" xmlns:ns3="fef446ad-e5cd-4701-be78-36400dad0e17" targetNamespace="http://schemas.microsoft.com/office/2006/metadata/properties" ma:root="true" ma:fieldsID="b376bab9f2636d36865d3ecaf417bf28" ns2:_="" ns3:_="">
    <xsd:import namespace="031d055e-097f-4d52-a352-deada281c977"/>
    <xsd:import namespace="fef446ad-e5cd-4701-be78-36400dad0e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datum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yy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055e-097f-4d52-a352-deada281c9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datum" ma:index="14" nillable="true" ma:displayName="datum" ma:format="DateOnly" ma:internalName="datum">
      <xsd:simpleType>
        <xsd:restriction base="dms:DateTime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yy" ma:index="18" nillable="true" ma:displayName="yy" ma:format="DateOnly" ma:internalName="yy">
      <xsd:simpleType>
        <xsd:restriction base="dms:DateTime"/>
      </xsd:simpleType>
    </xsd:element>
    <xsd:element name="lcf76f155ced4ddcb4097134ff3c332f" ma:index="20" nillable="true" ma:taxonomy="true" ma:internalName="lcf76f155ced4ddcb4097134ff3c332f" ma:taxonomyFieldName="MediaServiceImageTags" ma:displayName="Afbeeldingtags" ma:readOnly="false" ma:fieldId="{5cf76f15-5ced-4ddc-b409-7134ff3c332f}" ma:taxonomyMulti="true" ma:sspId="a6224c05-bb57-4e72-b871-e8c600aa14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f446ad-e5cd-4701-be78-36400dad0e17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ed2680ca-e847-4875-ad51-07d7b1caa3c1}" ma:internalName="TaxCatchAll" ma:showField="CatchAllData" ma:web="fef446ad-e5cd-4701-be78-36400dad0e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um xmlns="031d055e-097f-4d52-a352-deada281c977" xsi:nil="true"/>
    <yy xmlns="031d055e-097f-4d52-a352-deada281c977" xsi:nil="true"/>
    <lcf76f155ced4ddcb4097134ff3c332f xmlns="031d055e-097f-4d52-a352-deada281c977">
      <Terms xmlns="http://schemas.microsoft.com/office/infopath/2007/PartnerControls"/>
    </lcf76f155ced4ddcb4097134ff3c332f>
    <TaxCatchAll xmlns="fef446ad-e5cd-4701-be78-36400dad0e1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1564F01-E46F-48A4-8740-5C4B74D2B5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055e-097f-4d52-a352-deada281c977"/>
    <ds:schemaRef ds:uri="fef446ad-e5cd-4701-be78-36400dad0e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A242D39-B56E-4E6D-BD82-2ECA63A587A9}">
  <ds:schemaRefs>
    <ds:schemaRef ds:uri="http://schemas.microsoft.com/office/2006/metadata/properties"/>
    <ds:schemaRef ds:uri="fef446ad-e5cd-4701-be78-36400dad0e17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031d055e-097f-4d52-a352-deada281c97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16542BE-58F2-4F97-BE95-67FDB14C091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Summer.thmx</Template>
  <TotalTime>5122</TotalTime>
  <Words>332</Words>
  <Application>Microsoft Office PowerPoint</Application>
  <PresentationFormat>Diavoorstelling (4:3)</PresentationFormat>
  <Paragraphs>84</Paragraphs>
  <Slides>11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4" baseType="lpstr">
      <vt:lpstr>Arial</vt:lpstr>
      <vt:lpstr>Calibri</vt:lpstr>
      <vt:lpstr>Default Design</vt:lpstr>
      <vt:lpstr>Ad Mooldijk 16-12-2023</vt:lpstr>
      <vt:lpstr>Workshop indeling</vt:lpstr>
      <vt:lpstr>Wat is een animatie?</vt:lpstr>
      <vt:lpstr>Enige voorbeelden</vt:lpstr>
      <vt:lpstr>Grafische elementen</vt:lpstr>
      <vt:lpstr>Assenstelsels</vt:lpstr>
      <vt:lpstr>De eigenschappen tabs</vt:lpstr>
      <vt:lpstr>Tips</vt:lpstr>
      <vt:lpstr>Aan de slag</vt:lpstr>
      <vt:lpstr>Cursusevaluatie</vt:lpstr>
      <vt:lpstr>Einde Ad Mooldijk (admooldijk@cma-science.nl) </vt:lpstr>
    </vt:vector>
  </TitlesOfParts>
  <Company>Universiteit van Amsterdam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CMA products</dc:title>
  <dc:creator>miodus</dc:creator>
  <cp:lastModifiedBy>Ad Mooldijk</cp:lastModifiedBy>
  <cp:revision>288</cp:revision>
  <dcterms:created xsi:type="dcterms:W3CDTF">2009-02-19T13:45:19Z</dcterms:created>
  <dcterms:modified xsi:type="dcterms:W3CDTF">2023-12-18T12:16:24Z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0x0101000647C8D7FD9045438532167F1C526012</vt:lpwstr>
  </property>
  <property fmtid="{D5CDD505-2E9C-101B-9397-08002B2CF9AE}" pid="3" name="Order">
    <vt:r8>52660100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MediaServiceImageTags">
    <vt:lpwstr/>
  </property>
</Properties>
</file>